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2850" cy="10688638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AC34"/>
    <a:srgbClr val="C0C1BF"/>
    <a:srgbClr val="DADEDC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514" y="-162"/>
      </p:cViewPr>
      <p:guideLst>
        <p:guide orient="horz" pos="6559"/>
        <p:guide pos="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53618-DA3D-4D33-95F9-B88D5586414D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FFFF1-3B9C-468F-8A9F-2ADB95E74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2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B3A33-D7BD-4FA4-90B6-66E92AF38D90}" type="datetimeFigureOut">
              <a:rPr lang="es-CL" smtClean="0"/>
              <a:t>02-11-2016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D3BD8-3FD0-4BBB-87E9-E4C06DC941D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45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3BD8-3FD0-4BBB-87E9-E4C06DC941D1}" type="slidenum">
              <a:rPr lang="es-CL" smtClean="0"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M:\Marketing\Product Marketing\Handheld\H.B\6_Stephenson\Packaging\icons\ICON_MQ_SplashContro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4387033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J.DeBoer\Downloads\ICON_MQ3_WHIP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77" y="9205707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M:\Temp\James\from_Monika\Stephenson Icons\ICON_MQ3_Stephenson_2-speed-contro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666543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 userDrawn="1"/>
        </p:nvSpPr>
        <p:spPr>
          <a:xfrm>
            <a:off x="5003800" y="2682586"/>
            <a:ext cx="233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0" i="0" u="none" strike="noStrike" kern="12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+mn-ea"/>
                <a:cs typeface="Helvetica"/>
              </a:rPr>
              <a:t>MQ </a:t>
            </a:r>
            <a:r>
              <a:rPr lang="en-GB" sz="1600" b="0" i="0" u="none" strike="noStrike" kern="12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+mn-ea"/>
                <a:cs typeface="Helvetica"/>
              </a:rPr>
              <a:t>3045WH </a:t>
            </a:r>
            <a:r>
              <a:rPr lang="en-GB" sz="1600" b="0" i="0" u="none" strike="noStrike" kern="120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+mn-ea"/>
                <a:cs typeface="Helvetica"/>
              </a:rPr>
              <a:t>Aperitive</a:t>
            </a:r>
            <a:endParaRPr lang="en-US" sz="1600" b="0" baseline="0" dirty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107180" y="1179151"/>
            <a:ext cx="457200" cy="672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 userDrawn="1"/>
        </p:nvSpPr>
        <p:spPr>
          <a:xfrm>
            <a:off x="4236720" y="1851660"/>
            <a:ext cx="327660" cy="24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 userDrawn="1"/>
        </p:nvSpPr>
        <p:spPr>
          <a:xfrm>
            <a:off x="4107180" y="2287657"/>
            <a:ext cx="228600" cy="478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 userDrawn="1"/>
        </p:nvSpPr>
        <p:spPr>
          <a:xfrm>
            <a:off x="5336021" y="1353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Picture 2" descr="M:\Temp\James\from_Monika\Stephenson Icons\ICON_700_Watt_grey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" y="7779035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M:\Temp\James\from_Monika\Stephenson Icons\ICON_MQ3_Stephenson_GripSurfac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9004116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M:\Temp\Michaela R\Darwin_Icons_PNG\ICON_MQ9_Powerbell_Plus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5" y="5432774"/>
            <a:ext cx="877933" cy="8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:\Temp\James\from_Monika\Stephenson Icons\ICON_MQ3_Stephenson_EasyClick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77" y="4412514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.DeBoer\Downloads\ICON_MQ_BEAKER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77" y="547528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J.DeBoer\Downloads\ICON_MQ3_Chopper_HC_350ml_White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77" y="8112895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1" y="89423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77" y="6686055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6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7562850" cy="106886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7425" y="206229"/>
            <a:ext cx="7127999" cy="37439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003800" y="3561006"/>
            <a:ext cx="2341624" cy="244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defRPr/>
            </a:pPr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www.braunhousehold.com</a:t>
            </a:r>
          </a:p>
          <a:p>
            <a:pPr defTabSz="914400">
              <a:defRPr/>
            </a:pPr>
            <a:endParaRPr lang="it-IT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5003800" y="2747770"/>
            <a:ext cx="2341622" cy="381480"/>
          </a:xfrm>
          <a:prstGeom prst="rect">
            <a:avLst/>
          </a:prstGeom>
          <a:solidFill>
            <a:srgbClr val="5CAC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4285424" y="4130226"/>
            <a:ext cx="3060000" cy="6461574"/>
          </a:xfrm>
          <a:prstGeom prst="rect">
            <a:avLst/>
          </a:prstGeom>
          <a:solidFill>
            <a:srgbClr val="DADE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C1BF"/>
              </a:solidFill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5003799" y="2307686"/>
            <a:ext cx="2341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Hand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blender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 descr="M:\Marketing\Trade Marketing\Projects\Hand blender\Generic\Logo\final\Multiquick 3\LOGO_BRAUN_MQ3_RGB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55" y="958990"/>
            <a:ext cx="1388240" cy="9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73017"/>
              </p:ext>
            </p:extLst>
          </p:nvPr>
        </p:nvGraphicFramePr>
        <p:xfrm>
          <a:off x="944497" y="4435374"/>
          <a:ext cx="1176430" cy="57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430"/>
              </a:tblGrid>
              <a:tr h="1145256">
                <a:tc>
                  <a:txBody>
                    <a:bodyPr/>
                    <a:lstStyle/>
                    <a:p>
                      <a:r>
                        <a:rPr lang="en-GB" sz="1000" b="1" dirty="0" err="1" smtClean="0">
                          <a:latin typeface="Helvetica" pitchFamily="34" charset="0"/>
                          <a:cs typeface="Helvetica" pitchFamily="34" charset="0"/>
                        </a:rPr>
                        <a:t>SPLASH</a:t>
                      </a:r>
                      <a:r>
                        <a:rPr lang="en-GB" sz="1000" b="1" baseline="0" dirty="0" err="1" smtClean="0">
                          <a:latin typeface="Helvetica" pitchFamily="34" charset="0"/>
                          <a:cs typeface="Helvetica" pitchFamily="34" charset="0"/>
                        </a:rPr>
                        <a:t>Control</a:t>
                      </a:r>
                      <a:r>
                        <a:rPr lang="en-GB" sz="1000" b="1" baseline="0" dirty="0" smtClean="0">
                          <a:latin typeface="Helvetica" pitchFamily="34" charset="0"/>
                          <a:cs typeface="Helvetica" pitchFamily="34" charset="0"/>
                        </a:rPr>
                        <a:t> technology</a:t>
                      </a:r>
                      <a:endParaRPr lang="en-GB" sz="1000" b="1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Anti-splash design </a:t>
                      </a:r>
                      <a:b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to ensure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a spotless kitchen.</a:t>
                      </a:r>
                    </a:p>
                    <a:p>
                      <a:endParaRPr lang="en-GB" sz="1000" dirty="0" smtClean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</a:tr>
              <a:tr h="1145256">
                <a:tc>
                  <a:txBody>
                    <a:bodyPr/>
                    <a:lstStyle/>
                    <a:p>
                      <a:r>
                        <a:rPr lang="en-GB" sz="1000" b="1" dirty="0" err="1" smtClean="0">
                          <a:latin typeface="Helvetica" pitchFamily="34" charset="0"/>
                          <a:cs typeface="Helvetica" pitchFamily="34" charset="0"/>
                        </a:rPr>
                        <a:t>POWERBell</a:t>
                      </a:r>
                      <a:r>
                        <a:rPr lang="en-GB" sz="1000" b="1" baseline="0" dirty="0" smtClean="0">
                          <a:latin typeface="Helvetica" pitchFamily="34" charset="0"/>
                          <a:cs typeface="Helvetica" pitchFamily="34" charset="0"/>
                        </a:rPr>
                        <a:t> Plus</a:t>
                      </a:r>
                      <a:endParaRPr lang="en-GB" sz="1000" b="1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Extra milling blade.</a:t>
                      </a:r>
                    </a:p>
                    <a:p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For l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ess pre cutting. Blends whole foods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 i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n seconds.</a:t>
                      </a:r>
                    </a:p>
                  </a:txBody>
                  <a:tcPr marL="0" marR="0" marT="0" marB="0"/>
                </a:tc>
              </a:tr>
              <a:tr h="1145256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2 Speed Control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Simple speed control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 for single handed use.</a:t>
                      </a:r>
                      <a:endParaRPr lang="en-GB" sz="1000" dirty="0" smtClean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</a:tr>
              <a:tr h="1145256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700w motor</a:t>
                      </a:r>
                    </a:p>
                    <a:p>
                      <a:r>
                        <a:rPr lang="en-GB" sz="1000" b="0" dirty="0" smtClean="0">
                          <a:latin typeface="Helvetica" pitchFamily="34" charset="0"/>
                          <a:cs typeface="Helvetica" pitchFamily="34" charset="0"/>
                        </a:rPr>
                        <a:t>Powerful,</a:t>
                      </a:r>
                      <a:r>
                        <a:rPr lang="en-GB" sz="1000" b="0" baseline="0" dirty="0" smtClean="0"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GB" sz="1000" b="0" dirty="0" smtClean="0">
                          <a:latin typeface="Helvetica" pitchFamily="34" charset="0"/>
                          <a:cs typeface="Helvetica" pitchFamily="34" charset="0"/>
                        </a:rPr>
                        <a:t>highly efficient motor.</a:t>
                      </a:r>
                    </a:p>
                    <a:p>
                      <a:endParaRPr lang="en-GB" sz="1000" b="0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endParaRPr lang="en-GB" sz="1000" b="0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endParaRPr lang="en-GB" sz="1000" b="0" dirty="0" smtClean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</a:tr>
              <a:tr h="1145256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Grip</a:t>
                      </a:r>
                      <a:r>
                        <a:rPr lang="en-GB" sz="1000" b="1" baseline="0" dirty="0" smtClean="0">
                          <a:latin typeface="Helvetica" pitchFamily="34" charset="0"/>
                          <a:cs typeface="Helvetica" pitchFamily="34" charset="0"/>
                        </a:rPr>
                        <a:t> surface</a:t>
                      </a:r>
                    </a:p>
                    <a:p>
                      <a:r>
                        <a:rPr lang="en-GB" sz="1000" b="0" baseline="0" dirty="0" smtClean="0">
                          <a:latin typeface="Helvetica" pitchFamily="34" charset="0"/>
                          <a:cs typeface="Helvetica" pitchFamily="34" charset="0"/>
                        </a:rPr>
                        <a:t>Structured grip surface, secure comfortable and easier to wipe clean.</a:t>
                      </a:r>
                      <a:endParaRPr lang="en-GB" sz="1000" b="0" dirty="0" smtClean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51820"/>
              </p:ext>
            </p:extLst>
          </p:nvPr>
        </p:nvGraphicFramePr>
        <p:xfrm>
          <a:off x="4444175" y="4634220"/>
          <a:ext cx="2748443" cy="5883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352811"/>
                <a:gridCol w="1395632"/>
              </a:tblGrid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Model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MQ </a:t>
                      </a:r>
                      <a:r>
                        <a:rPr lang="en-GB" sz="800" b="1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3045WH </a:t>
                      </a:r>
                      <a:r>
                        <a:rPr lang="en-GB" sz="800" b="1" i="0" u="none" strike="noStrike" noProof="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Aperitive</a:t>
                      </a:r>
                      <a:endParaRPr lang="en-GB" sz="800" b="1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000305"/>
                          </a:solidFill>
                          <a:latin typeface="Helvetica" pitchFamily="34" charset="0"/>
                          <a:cs typeface="Helvetica" pitchFamily="34" charset="0"/>
                        </a:rPr>
                        <a:t>Type </a:t>
                      </a:r>
                      <a:endParaRPr lang="en-GB" sz="800" b="0" i="0" u="none" strike="noStrike" dirty="0">
                        <a:solidFill>
                          <a:srgbClr val="000305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rgbClr val="000305"/>
                          </a:solidFill>
                          <a:latin typeface="Helvetica" pitchFamily="34" charset="0"/>
                          <a:cs typeface="Helvetica" pitchFamily="34" charset="0"/>
                        </a:rPr>
                        <a:t>4192</a:t>
                      </a:r>
                      <a:endParaRPr lang="en-GB" sz="800" b="0" i="0" u="none" strike="noStrike" noProof="0" dirty="0">
                        <a:solidFill>
                          <a:srgbClr val="000305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16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Colour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white/ blue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SKU (INT)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0X22111191</a:t>
                      </a:r>
                      <a:endParaRPr lang="nl-NL" sz="800" b="0" i="0" u="none" strike="noStrike" kern="1200" noProof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EAN (INT)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8021098770721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Power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700 W DC motor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Shaft material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Stainless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steel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302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Dishwasher</a:t>
                      </a: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safe</a:t>
                      </a:r>
                    </a:p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(excluding motor </a:t>
                      </a:r>
                      <a:r>
                        <a:rPr lang="en-GB" sz="600" b="0" i="0" u="none" strike="noStrike" baseline="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uniit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)</a:t>
                      </a:r>
                      <a:endParaRPr lang="en-GB" sz="600" b="0" i="0" u="none" strike="noStrike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8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Eas</a:t>
                      </a: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yClick accessories</a:t>
                      </a:r>
                      <a:endParaRPr lang="en-GB" sz="800" b="0" i="0" u="none" strike="noStrike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 smtClean="0">
                          <a:solidFill>
                            <a:srgbClr val="000305"/>
                          </a:solidFill>
                          <a:latin typeface="Helvetica" pitchFamily="34" charset="0"/>
                          <a:cs typeface="Helvetica" pitchFamily="34" charset="0"/>
                        </a:rPr>
                        <a:t>Speeds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rgbClr val="000305"/>
                          </a:solidFill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GB" sz="800" b="0" i="0" u="none" strike="noStrike" noProof="0" dirty="0">
                        <a:solidFill>
                          <a:srgbClr val="000305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6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Product</a:t>
                      </a: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d</a:t>
                      </a: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imensions 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(motor + shaft)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  (H) 395 x  53 Ø 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mm</a:t>
                      </a:r>
                      <a:endParaRPr lang="en-GB" sz="8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6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Product weight </a:t>
                      </a:r>
                      <a:b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(motor + shaft)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779 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6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Giftbox</a:t>
                      </a: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d</a:t>
                      </a: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imensions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(L x W x H)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181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x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289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x 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405   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8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6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Giftbox</a:t>
                      </a: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weight </a:t>
                      </a:r>
                      <a:b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(incl. product)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2.20 </a:t>
                      </a: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kg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6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Master carton d</a:t>
                      </a: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imensions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(L x W x H)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592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x </a:t>
                      </a:r>
                      <a:r>
                        <a:rPr lang="de-DE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374 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x 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421   </a:t>
                      </a:r>
                      <a:r>
                        <a:rPr lang="de-DE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8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Master carton weight</a:t>
                      </a:r>
                      <a:endParaRPr lang="en-GB" sz="800" b="0" i="0" u="none" strike="noStrike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9.63 </a:t>
                      </a:r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kg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Accessories include: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Beaker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600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 ml 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Jug blender</a:t>
                      </a:r>
                      <a:r>
                        <a:rPr lang="en-GB" sz="800" b="0" i="0" u="none" strike="noStrike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/ Chopper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1.25</a:t>
                      </a:r>
                      <a:r>
                        <a:rPr lang="en-GB" sz="8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l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Chopper 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350ml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33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Whisk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Stainless steel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73868" y="10531707"/>
            <a:ext cx="4052061" cy="2522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 defTabSz="914400">
              <a:defRPr/>
            </a:pPr>
            <a:r>
              <a:rPr lang="en-US" sz="700" dirty="0" smtClean="0">
                <a:latin typeface="Helvetica" pitchFamily="34" charset="0"/>
                <a:cs typeface="Helvetica" pitchFamily="34" charset="0"/>
              </a:rPr>
              <a:t>Date of issue: </a:t>
            </a:r>
            <a:fld id="{FFFB61F0-5603-41D5-B10D-604A4554D442}" type="datetime5">
              <a:rPr lang="en-US" sz="700" smtClean="0">
                <a:latin typeface="Helvetica" pitchFamily="34" charset="0"/>
                <a:cs typeface="Helvetica" pitchFamily="34" charset="0"/>
              </a:rPr>
              <a:pPr algn="l" defTabSz="914400">
                <a:defRPr/>
              </a:pPr>
              <a:t>2-Nov-16</a:t>
            </a:fld>
            <a:r>
              <a:rPr lang="en-US" sz="700" dirty="0" smtClean="0">
                <a:latin typeface="Helvetica" pitchFamily="34" charset="0"/>
                <a:cs typeface="Helvetica" pitchFamily="34" charset="0"/>
              </a:rPr>
              <a:t>  © 2016 </a:t>
            </a:r>
            <a:r>
              <a:rPr lang="de-DE" sz="700" kern="1200" dirty="0" err="1" smtClean="0"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De'Longhi</a:t>
            </a:r>
            <a:r>
              <a:rPr lang="de-DE" sz="700" kern="1200" dirty="0" smtClean="0"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Braun </a:t>
            </a:r>
            <a:r>
              <a:rPr lang="de-DE" sz="700" kern="1200" dirty="0" err="1" smtClean="0"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Household</a:t>
            </a:r>
            <a:r>
              <a:rPr lang="de-DE" sz="700" kern="1200" dirty="0" smtClean="0"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GmbH</a:t>
            </a:r>
            <a:endParaRPr lang="it-IT" sz="7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7425" y="3947501"/>
            <a:ext cx="2835726" cy="318924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Product</a:t>
            </a:r>
            <a:r>
              <a:rPr lang="de-DE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highlights</a:t>
            </a:r>
            <a:endParaRPr lang="de-DE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44174" y="4138895"/>
            <a:ext cx="2901249" cy="318924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r>
              <a:rPr lang="de-DE" sz="1600" dirty="0" smtClean="0">
                <a:latin typeface="Helvetica"/>
                <a:cs typeface="Helvetica"/>
              </a:rPr>
              <a:t>Technical </a:t>
            </a:r>
            <a:r>
              <a:rPr lang="de-DE" sz="1600" dirty="0" err="1" smtClean="0">
                <a:latin typeface="Helvetica"/>
                <a:cs typeface="Helvetica"/>
              </a:rPr>
              <a:t>data</a:t>
            </a:r>
            <a:endParaRPr lang="de-DE" sz="1600" dirty="0">
              <a:latin typeface="Helvetica"/>
              <a:cs typeface="Helvetica"/>
            </a:endParaRPr>
          </a:p>
        </p:txBody>
      </p:sp>
      <p:graphicFrame>
        <p:nvGraphicFramePr>
          <p:cNvPr id="21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24126"/>
              </p:ext>
            </p:extLst>
          </p:nvPr>
        </p:nvGraphicFramePr>
        <p:xfrm>
          <a:off x="2941608" y="4435374"/>
          <a:ext cx="1339118" cy="5746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118"/>
              </a:tblGrid>
              <a:tr h="1260576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EasyClick</a:t>
                      </a: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New and improved connection to accessories.</a:t>
                      </a:r>
                    </a:p>
                    <a:p>
                      <a:endParaRPr lang="en-GB" sz="1000" baseline="0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endParaRPr lang="en-GB" sz="1000" b="1" baseline="0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r>
                        <a:rPr lang="en-GB" sz="1000" b="1" baseline="0" dirty="0" smtClean="0">
                          <a:latin typeface="Helvetica" pitchFamily="34" charset="0"/>
                          <a:cs typeface="Helvetica" pitchFamily="34" charset="0"/>
                        </a:rPr>
                        <a:t>Accessories </a:t>
                      </a:r>
                      <a:r>
                        <a:rPr lang="en-GB" sz="1000" b="1" baseline="0" dirty="0" smtClean="0">
                          <a:latin typeface="Helvetica" pitchFamily="34" charset="0"/>
                          <a:cs typeface="Helvetica" pitchFamily="34" charset="0"/>
                        </a:rPr>
                        <a:t>included:</a:t>
                      </a:r>
                    </a:p>
                  </a:txBody>
                  <a:tcPr marL="0" marR="0" marT="0" marB="0"/>
                </a:tc>
              </a:tr>
              <a:tr h="1038225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Beaker</a:t>
                      </a: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600 ml plastic </a:t>
                      </a:r>
                      <a:b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beaker, BPA free, </a:t>
                      </a:r>
                      <a:b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with ml and </a:t>
                      </a:r>
                      <a:r>
                        <a:rPr lang="en-GB" sz="1000" dirty="0" err="1" smtClean="0">
                          <a:latin typeface="Helvetica" pitchFamily="34" charset="0"/>
                          <a:cs typeface="Helvetica" pitchFamily="34" charset="0"/>
                        </a:rPr>
                        <a:t>fl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GB" sz="1000" dirty="0" err="1" smtClean="0">
                          <a:latin typeface="Helvetica" pitchFamily="34" charset="0"/>
                          <a:cs typeface="Helvetica" pitchFamily="34" charset="0"/>
                        </a:rPr>
                        <a:t>oz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 measurements.</a:t>
                      </a:r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  </a:t>
                      </a:r>
                    </a:p>
                    <a:p>
                      <a:endParaRPr lang="de-DE" sz="1000" dirty="0"/>
                    </a:p>
                  </a:txBody>
                  <a:tcPr marL="0" marR="0" marT="0" marB="0"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Jug blender / Chopper</a:t>
                      </a: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Blends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 s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oups, drinks, dips. Or use as chopper for larger quantities. Includes ice crushing knife and chopping knife.</a:t>
                      </a:r>
                    </a:p>
                    <a:p>
                      <a:endParaRPr lang="de-DE" sz="1000" dirty="0" smtClean="0"/>
                    </a:p>
                  </a:txBody>
                  <a:tcPr marL="0" marR="0" marT="0" marB="0"/>
                </a:tc>
              </a:tr>
              <a:tr h="1009650">
                <a:tc>
                  <a:txBody>
                    <a:bodyPr/>
                    <a:lstStyle/>
                    <a:p>
                      <a:pPr defTabSz="1043056"/>
                      <a:r>
                        <a:rPr lang="en-GB" sz="1000" b="1" dirty="0" smtClean="0">
                          <a:solidFill>
                            <a:prstClr val="black"/>
                          </a:solidFill>
                          <a:latin typeface="Helvetica" pitchFamily="34" charset="0"/>
                          <a:cs typeface="Helvetica" pitchFamily="34" charset="0"/>
                        </a:rPr>
                        <a:t>Chopper</a:t>
                      </a:r>
                    </a:p>
                    <a:p>
                      <a:pPr defTabSz="1043056"/>
                      <a:r>
                        <a:rPr lang="en-GB" sz="1000" dirty="0" smtClean="0">
                          <a:solidFill>
                            <a:prstClr val="black"/>
                          </a:solidFill>
                          <a:latin typeface="Helvetica" pitchFamily="34" charset="0"/>
                          <a:cs typeface="Helvetica" pitchFamily="34" charset="0"/>
                        </a:rPr>
                        <a:t>Chops</a:t>
                      </a:r>
                      <a:r>
                        <a:rPr lang="en-GB" sz="1000" baseline="0" dirty="0" smtClean="0">
                          <a:solidFill>
                            <a:prstClr val="black"/>
                          </a:solidFill>
                          <a:latin typeface="Helvetica" pitchFamily="34" charset="0"/>
                          <a:cs typeface="Helvetica" pitchFamily="34" charset="0"/>
                        </a:rPr>
                        <a:t> m</a:t>
                      </a:r>
                      <a:r>
                        <a:rPr lang="en-GB" sz="1000" dirty="0" smtClean="0">
                          <a:solidFill>
                            <a:prstClr val="black"/>
                          </a:solidFill>
                          <a:latin typeface="Helvetica" pitchFamily="34" charset="0"/>
                          <a:cs typeface="Helvetica" pitchFamily="34" charset="0"/>
                        </a:rPr>
                        <a:t>eat, hard cheese, nuts, herbs and carrots in seconds</a:t>
                      </a:r>
                      <a:r>
                        <a:rPr lang="en-GB" sz="1000" dirty="0" smtClean="0">
                          <a:solidFill>
                            <a:prstClr val="black"/>
                          </a:solidFill>
                          <a:latin typeface="Helvetica" pitchFamily="34" charset="0"/>
                          <a:cs typeface="Helvetica" pitchFamily="34" charset="0"/>
                        </a:rPr>
                        <a:t>.</a:t>
                      </a:r>
                      <a:endParaRPr lang="en-GB" sz="1000" dirty="0" smtClean="0">
                        <a:solidFill>
                          <a:prstClr val="black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</a:tr>
              <a:tr h="772448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Helvetica" pitchFamily="34" charset="0"/>
                          <a:cs typeface="Helvetica" pitchFamily="34" charset="0"/>
                        </a:rPr>
                        <a:t>Whisk</a:t>
                      </a:r>
                      <a:endParaRPr lang="en-GB" sz="1000" b="1" dirty="0" smtClean="0"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Whips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, beats and stirs easily e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ggs, cream, fluffy dessert</a:t>
                      </a:r>
                      <a:r>
                        <a:rPr lang="en-GB" sz="1000" baseline="0" dirty="0" smtClean="0"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GB" sz="1000" dirty="0" smtClean="0">
                          <a:latin typeface="Helvetica" pitchFamily="34" charset="0"/>
                          <a:cs typeface="Helvetica" pitchFamily="34" charset="0"/>
                        </a:rPr>
                        <a:t>from low to high speed.</a:t>
                      </a:r>
                    </a:p>
                    <a:p>
                      <a:endParaRPr lang="en-GB" sz="1000" b="1" dirty="0" smtClean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AutoShape 5" descr="Displaying ICON_MQ3_Chopper_HC_350ml_Whi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raun">
      <a:dk1>
        <a:srgbClr val="000305"/>
      </a:dk1>
      <a:lt1>
        <a:srgbClr val="FFFFFF"/>
      </a:lt1>
      <a:dk2>
        <a:srgbClr val="00417D"/>
      </a:dk2>
      <a:lt2>
        <a:srgbClr val="EEECE1"/>
      </a:lt2>
      <a:accent1>
        <a:srgbClr val="4F81BD"/>
      </a:accent1>
      <a:accent2>
        <a:srgbClr val="5CAC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Office-Design</vt:lpstr>
      <vt:lpstr>PowerPoint Presentation</vt:lpstr>
    </vt:vector>
  </TitlesOfParts>
  <Company>IF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 de Boer</dc:creator>
  <cp:lastModifiedBy>Pierre Meier</cp:lastModifiedBy>
  <cp:revision>124</cp:revision>
  <dcterms:created xsi:type="dcterms:W3CDTF">2013-02-22T07:55:13Z</dcterms:created>
  <dcterms:modified xsi:type="dcterms:W3CDTF">2016-11-02T16:05:32Z</dcterms:modified>
</cp:coreProperties>
</file>