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4"/>
  </p:notesMasterIdLst>
  <p:sldIdLst>
    <p:sldId id="264" r:id="rId2"/>
    <p:sldId id="266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9" autoAdjust="0"/>
  </p:normalViewPr>
  <p:slideViewPr>
    <p:cSldViewPr>
      <p:cViewPr varScale="1">
        <p:scale>
          <a:sx n="104" d="100"/>
          <a:sy n="104" d="100"/>
        </p:scale>
        <p:origin x="18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E7F1AEE-C200-42C7-8687-7C42AC104D68}" type="datetimeFigureOut">
              <a:rPr lang="en-GB"/>
              <a:pPr>
                <a:defRPr/>
              </a:pPr>
              <a:t>12/07/2019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4B1CAAD-A861-4E01-A9F2-02037A9465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128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1 top banner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203799" y="812800"/>
            <a:ext cx="8743351" cy="482600"/>
          </a:xfrm>
          <a:prstGeom prst="rect">
            <a:avLst/>
          </a:prstGeom>
        </p:spPr>
        <p:txBody>
          <a:bodyPr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baseline="0">
                <a:latin typeface="Swis721 Th BT"/>
                <a:cs typeface="Swis721 Th BT"/>
              </a:defRPr>
            </a:lvl1pPr>
          </a:lstStyle>
          <a:p>
            <a:pPr lvl="0"/>
            <a:r>
              <a:rPr lang="en-GB" dirty="0"/>
              <a:t>CODE - Product Name - 28pt Text:Swis721 </a:t>
            </a:r>
            <a:r>
              <a:rPr lang="en-GB" dirty="0" err="1"/>
              <a:t>Th</a:t>
            </a:r>
            <a:r>
              <a:rPr lang="en-GB" dirty="0"/>
              <a:t> BT</a:t>
            </a:r>
            <a:endParaRPr lang="en-US" dirty="0"/>
          </a:p>
        </p:txBody>
      </p:sp>
      <p:pic>
        <p:nvPicPr>
          <p:cNvPr id="19" name="Picture 18" descr="Powerpoint Slide Background 02 low res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67"/>
          <a:stretch/>
        </p:blipFill>
        <p:spPr>
          <a:xfrm>
            <a:off x="0" y="0"/>
            <a:ext cx="9144000" cy="741680"/>
          </a:xfrm>
          <a:prstGeom prst="rect">
            <a:avLst/>
          </a:prstGeom>
        </p:spPr>
      </p:pic>
      <p:sp>
        <p:nvSpPr>
          <p:cNvPr id="22" name="Content Placeholder 2"/>
          <p:cNvSpPr>
            <a:spLocks noGrp="1"/>
          </p:cNvSpPr>
          <p:nvPr>
            <p:ph idx="1" hasCustomPrompt="1"/>
          </p:nvPr>
        </p:nvSpPr>
        <p:spPr>
          <a:xfrm>
            <a:off x="201613" y="1371600"/>
            <a:ext cx="8737600" cy="84454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100" baseline="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r>
              <a:rPr lang="en-GB" dirty="0"/>
              <a:t>Add Product Story and Claim Here – DO NOT CHANGE POINT SIZE TO FILL SPACE. – Text: Swis721 </a:t>
            </a:r>
            <a:r>
              <a:rPr lang="en-GB" dirty="0" err="1"/>
              <a:t>Th</a:t>
            </a:r>
            <a:r>
              <a:rPr lang="en-GB" dirty="0"/>
              <a:t> BT Thin. Size: 11</a:t>
            </a:r>
          </a:p>
          <a:p>
            <a:endParaRPr lang="en-GB" dirty="0"/>
          </a:p>
        </p:txBody>
      </p:sp>
      <p:pic>
        <p:nvPicPr>
          <p:cNvPr id="7" name="Picture 6" descr="Powerpoint Slide Background 02 low res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67"/>
          <a:stretch/>
        </p:blipFill>
        <p:spPr>
          <a:xfrm>
            <a:off x="0" y="6116320"/>
            <a:ext cx="9144000" cy="741680"/>
          </a:xfrm>
          <a:prstGeom prst="rect">
            <a:avLst/>
          </a:prstGeom>
        </p:spPr>
      </p:pic>
      <p:pic>
        <p:nvPicPr>
          <p:cNvPr id="8" name="Picture 7" descr="MASTER_Kenwood_Logo_CMYK_outlin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99" y="6366453"/>
            <a:ext cx="1748843" cy="241414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4" hasCustomPrompt="1"/>
          </p:nvPr>
        </p:nvSpPr>
        <p:spPr>
          <a:xfrm>
            <a:off x="203799" y="2362200"/>
            <a:ext cx="4596801" cy="3632200"/>
          </a:xfrm>
          <a:prstGeom prst="rect">
            <a:avLst/>
          </a:prstGeom>
        </p:spPr>
        <p:txBody>
          <a:bodyPr numCol="2" spcCol="180000">
            <a:normAutofit/>
          </a:bodyPr>
          <a:lstStyle>
            <a:lvl1pPr marL="171450" marR="0" indent="-1714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3092B"/>
              </a:buClr>
              <a:buSzTx/>
              <a:buFont typeface="Arial" panose="020B0604020202020204" pitchFamily="34" charset="0"/>
              <a:buChar char="•"/>
              <a:tabLst/>
              <a:defRPr sz="1000" baseline="0">
                <a:solidFill>
                  <a:srgbClr val="C00000"/>
                </a:solidFill>
              </a:defRPr>
            </a:lvl1pPr>
          </a:lstStyle>
          <a:p>
            <a:r>
              <a:rPr lang="en-GB" dirty="0"/>
              <a:t>Key features and benefits, TextSwis721 </a:t>
            </a:r>
            <a:r>
              <a:rPr lang="en-GB" dirty="0" err="1"/>
              <a:t>Th</a:t>
            </a:r>
            <a:r>
              <a:rPr lang="en-GB" dirty="0"/>
              <a:t> BT Thin Size 10.5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5" hasCustomPrompt="1"/>
          </p:nvPr>
        </p:nvSpPr>
        <p:spPr>
          <a:xfrm>
            <a:off x="4940300" y="2362200"/>
            <a:ext cx="4013200" cy="3632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Product Picture</a:t>
            </a:r>
          </a:p>
        </p:txBody>
      </p:sp>
      <p:sp>
        <p:nvSpPr>
          <p:cNvPr id="1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03200" y="88899"/>
            <a:ext cx="2000250" cy="5651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LOGO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2247901" y="79375"/>
            <a:ext cx="6699249" cy="5778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aseline="0">
                <a:solidFill>
                  <a:srgbClr val="C00000"/>
                </a:solidFill>
                <a:latin typeface="Jenna Sue"/>
                <a:cs typeface="Jenna Sue"/>
              </a:defRPr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r>
              <a:rPr lang="en-GB" dirty="0"/>
              <a:t>Add Product Strapline – 28pt. </a:t>
            </a:r>
            <a:r>
              <a:rPr lang="en-GB" dirty="0" err="1"/>
              <a:t>Text:JS</a:t>
            </a:r>
            <a:endParaRPr lang="en-GB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222250" y="2222500"/>
            <a:ext cx="8724900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08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werpoint Slide Background 02 low res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67"/>
          <a:stretch/>
        </p:blipFill>
        <p:spPr>
          <a:xfrm>
            <a:off x="0" y="6116320"/>
            <a:ext cx="9144000" cy="741680"/>
          </a:xfrm>
          <a:prstGeom prst="rect">
            <a:avLst/>
          </a:prstGeom>
        </p:spPr>
      </p:pic>
      <p:pic>
        <p:nvPicPr>
          <p:cNvPr id="8" name="Picture 7" descr="MASTER_Kenwood_Logo_CMYK_outlin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99" y="6366453"/>
            <a:ext cx="1748843" cy="241414"/>
          </a:xfrm>
          <a:prstGeom prst="rect">
            <a:avLst/>
          </a:prstGeom>
        </p:spPr>
      </p:pic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11138" y="133350"/>
            <a:ext cx="2017712" cy="819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LOGO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5" hasCustomPrompt="1"/>
          </p:nvPr>
        </p:nvSpPr>
        <p:spPr>
          <a:xfrm>
            <a:off x="209550" y="1435100"/>
            <a:ext cx="3962400" cy="449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Free Area for preferred content or extra pictures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10274300" y="8839200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 anchor="t" anchorCtr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6" hasCustomPrompt="1"/>
          </p:nvPr>
        </p:nvSpPr>
        <p:spPr>
          <a:xfrm>
            <a:off x="213324" y="1022350"/>
            <a:ext cx="3977676" cy="3492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 b="0" i="0">
                <a:latin typeface="Swis721 Th BT"/>
                <a:cs typeface="Swis721 Th BT"/>
              </a:defRPr>
            </a:lvl1pPr>
          </a:lstStyle>
          <a:p>
            <a:pPr lvl="0"/>
            <a:r>
              <a:rPr lang="en-GB" dirty="0"/>
              <a:t>CODE - Product Name - 14pt. Swiss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533775" y="6286500"/>
            <a:ext cx="5495925" cy="406400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 algn="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olidFill>
                  <a:prstClr val="black"/>
                </a:solidFill>
                <a:latin typeface="Swis721 Lt BT"/>
                <a:cs typeface="Swis721 Lt BT"/>
              </a:rPr>
              <a:t>Please contact your Regional Co-ordinator for samples and SKU information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Picture Placeholder 1"/>
          <p:cNvSpPr>
            <a:spLocks noGrp="1"/>
          </p:cNvSpPr>
          <p:nvPr>
            <p:ph type="pic" sz="quarter" idx="17"/>
          </p:nvPr>
        </p:nvSpPr>
        <p:spPr>
          <a:xfrm>
            <a:off x="4295774" y="139699"/>
            <a:ext cx="4724401" cy="5784851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2362728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371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 baseline="0">
          <a:solidFill>
            <a:schemeClr val="tx1"/>
          </a:solidFill>
          <a:latin typeface="Swis721 Th BT Thin"/>
          <a:ea typeface="+mj-ea"/>
          <a:cs typeface="Swis721 Th BT Thin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Swis721 Th BT Thin"/>
          <a:ea typeface="+mn-ea"/>
          <a:cs typeface="Swis721 Th BT Thin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Swis721 Th BT Thin"/>
          <a:ea typeface="+mn-ea"/>
          <a:cs typeface="Swis721 Th BT Thi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Swis721 Th BT Thin"/>
          <a:ea typeface="+mn-ea"/>
          <a:cs typeface="Swis721 Th BT Thi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100" kern="1200">
          <a:solidFill>
            <a:schemeClr val="tx1"/>
          </a:solidFill>
          <a:latin typeface="Swis721 Th BT Thin"/>
          <a:ea typeface="+mn-ea"/>
          <a:cs typeface="Swis721 Th BT Thi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100" kern="1200">
          <a:solidFill>
            <a:schemeClr val="tx1"/>
          </a:solidFill>
          <a:latin typeface="Swis721 Th BT Thin"/>
          <a:ea typeface="+mn-ea"/>
          <a:cs typeface="Swis721 Th BT Thi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037362"/>
            <a:ext cx="2880692" cy="1518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MAX980ME – </a:t>
            </a:r>
            <a:r>
              <a:rPr lang="en-US" sz="2000" dirty="0" err="1"/>
              <a:t>Lasagne</a:t>
            </a:r>
            <a:r>
              <a:rPr lang="en-US" sz="2000" dirty="0"/>
              <a:t> Roller, Fettuccine and Spaghetti Cutters</a:t>
            </a:r>
            <a:endParaRPr lang="en-GB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KENWOOD CHEF can be customised by adding a wide range of optional attachments expanding the functionality to perform practically all food preparation tasks. Our high quality attachments have been developed to deliver great, consistent results time after time.</a:t>
            </a:r>
          </a:p>
          <a:p>
            <a:endParaRPr lang="en-GB" dirty="0"/>
          </a:p>
          <a:p>
            <a:r>
              <a:rPr lang="en-GB" dirty="0"/>
              <a:t>The Kenwood Pasta Cutters have been engineered to effortlessly produce classic Italian pasta dishes using the freshest ingredients.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GB" dirty="0"/>
              <a:t>Heavy duty stainless steel body</a:t>
            </a:r>
          </a:p>
          <a:p>
            <a:pPr>
              <a:buClr>
                <a:schemeClr val="bg1"/>
              </a:buClr>
            </a:pPr>
            <a:r>
              <a:rPr lang="en-GB" dirty="0">
                <a:solidFill>
                  <a:schemeClr val="tx1"/>
                </a:solidFill>
              </a:rPr>
              <a:t>Highly durable and excellent for large quantities</a:t>
            </a:r>
          </a:p>
          <a:p>
            <a:endParaRPr lang="en-GB" dirty="0"/>
          </a:p>
          <a:p>
            <a:r>
              <a:rPr lang="en-GB" dirty="0"/>
              <a:t>Adjustable control dial – Lasagne Roller</a:t>
            </a:r>
          </a:p>
          <a:p>
            <a:pPr>
              <a:buClr>
                <a:schemeClr val="bg1"/>
              </a:buClr>
            </a:pPr>
            <a:r>
              <a:rPr lang="en-GB" dirty="0">
                <a:solidFill>
                  <a:schemeClr val="tx1"/>
                </a:solidFill>
              </a:rPr>
              <a:t>10 variable thickness settings</a:t>
            </a:r>
          </a:p>
          <a:p>
            <a:pPr>
              <a:buClr>
                <a:schemeClr val="bg1"/>
              </a:buClr>
            </a:pPr>
            <a:endParaRPr lang="en-GB" dirty="0">
              <a:solidFill>
                <a:schemeClr val="tx1"/>
              </a:solidFill>
            </a:endParaRPr>
          </a:p>
          <a:p>
            <a:pPr lvl="0"/>
            <a:r>
              <a:rPr lang="en-GB" dirty="0"/>
              <a:t>Easy clean </a:t>
            </a:r>
          </a:p>
          <a:p>
            <a:pPr marL="0" indent="0">
              <a:buNone/>
            </a:pPr>
            <a:r>
              <a:rPr lang="en-GB" dirty="0"/>
              <a:t>     </a:t>
            </a:r>
            <a:r>
              <a:rPr lang="en-US" dirty="0">
                <a:solidFill>
                  <a:schemeClr val="tx1"/>
                </a:solidFill>
              </a:rPr>
              <a:t>Integral side rings, to eliminate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flour and pasta entrapment for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easy </a:t>
            </a:r>
            <a:r>
              <a:rPr lang="en-US" dirty="0" err="1">
                <a:solidFill>
                  <a:schemeClr val="tx1"/>
                </a:solidFill>
              </a:rPr>
              <a:t>cleanability</a:t>
            </a:r>
            <a:r>
              <a:rPr lang="en-US" dirty="0">
                <a:solidFill>
                  <a:schemeClr val="tx1"/>
                </a:solidFill>
              </a:rPr>
              <a:t>        </a:t>
            </a:r>
            <a:r>
              <a:rPr lang="en-US" dirty="0"/>
              <a:t>	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Compatibility</a:t>
            </a:r>
            <a:r>
              <a:rPr lang="en-GB" dirty="0">
                <a:solidFill>
                  <a:schemeClr val="tx1"/>
                </a:solidFill>
              </a:rPr>
              <a:t> </a:t>
            </a:r>
            <a:endParaRPr lang="en-GB" dirty="0"/>
          </a:p>
          <a:p>
            <a:pPr>
              <a:buClr>
                <a:schemeClr val="bg1"/>
              </a:buClr>
            </a:pPr>
            <a:r>
              <a:rPr lang="en-GB" dirty="0">
                <a:solidFill>
                  <a:schemeClr val="tx1"/>
                </a:solidFill>
              </a:rPr>
              <a:t>KAX980ME – Twist Fit attachment</a:t>
            </a:r>
          </a:p>
          <a:p>
            <a:pPr>
              <a:buClr>
                <a:schemeClr val="bg1"/>
              </a:buClr>
            </a:pPr>
            <a:r>
              <a:rPr lang="en-GB" dirty="0">
                <a:solidFill>
                  <a:schemeClr val="tx1"/>
                </a:solidFill>
              </a:rPr>
              <a:t>For Chef and </a:t>
            </a:r>
            <a:r>
              <a:rPr lang="en-GB" dirty="0" err="1">
                <a:solidFill>
                  <a:schemeClr val="tx1"/>
                </a:solidFill>
              </a:rPr>
              <a:t>kMix</a:t>
            </a:r>
            <a:r>
              <a:rPr lang="en-GB" dirty="0">
                <a:solidFill>
                  <a:schemeClr val="tx1"/>
                </a:solidFill>
              </a:rPr>
              <a:t> ranges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Multipack </a:t>
            </a:r>
          </a:p>
          <a:p>
            <a:pPr marL="0" indent="0">
              <a:buClr>
                <a:schemeClr val="bg1"/>
              </a:buClr>
              <a:buNone/>
            </a:pPr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pPr>
              <a:buClr>
                <a:schemeClr val="bg1"/>
              </a:buClr>
            </a:pPr>
            <a:r>
              <a:rPr lang="en-GB" dirty="0">
                <a:solidFill>
                  <a:schemeClr val="tx1"/>
                </a:solidFill>
              </a:rPr>
              <a:t>Lasagne Roller  </a:t>
            </a:r>
          </a:p>
          <a:p>
            <a:pPr>
              <a:buClr>
                <a:schemeClr val="bg1"/>
              </a:buClr>
            </a:pPr>
            <a:r>
              <a:rPr lang="en-GB" dirty="0">
                <a:solidFill>
                  <a:schemeClr val="tx1"/>
                </a:solidFill>
              </a:rPr>
              <a:t>KAX980ME</a:t>
            </a:r>
          </a:p>
          <a:p>
            <a:pPr marL="0" indent="0">
              <a:buClr>
                <a:schemeClr val="bg1"/>
              </a:buClr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Clr>
                <a:schemeClr val="bg1"/>
              </a:buClr>
              <a:buNone/>
            </a:pPr>
            <a:endParaRPr lang="en-GB" dirty="0">
              <a:solidFill>
                <a:schemeClr val="tx1"/>
              </a:solidFill>
            </a:endParaRPr>
          </a:p>
          <a:p>
            <a:pPr>
              <a:buClr>
                <a:schemeClr val="bg1"/>
              </a:buClr>
            </a:pPr>
            <a:r>
              <a:rPr lang="en-GB" dirty="0">
                <a:solidFill>
                  <a:schemeClr val="tx1"/>
                </a:solidFill>
              </a:rPr>
              <a:t>Fettuccine – 6.5mm width</a:t>
            </a:r>
          </a:p>
          <a:p>
            <a:pPr>
              <a:buClr>
                <a:schemeClr val="bg1"/>
              </a:buClr>
            </a:pPr>
            <a:r>
              <a:rPr lang="en-GB" dirty="0">
                <a:solidFill>
                  <a:schemeClr val="tx1"/>
                </a:solidFill>
              </a:rPr>
              <a:t>KAX981ME</a:t>
            </a:r>
          </a:p>
          <a:p>
            <a:pPr>
              <a:buClr>
                <a:schemeClr val="bg1"/>
              </a:buClr>
            </a:pPr>
            <a:endParaRPr lang="en-GB" dirty="0">
              <a:solidFill>
                <a:schemeClr val="tx1"/>
              </a:solidFill>
            </a:endParaRPr>
          </a:p>
          <a:p>
            <a:pPr>
              <a:buClr>
                <a:schemeClr val="bg1"/>
              </a:buClr>
            </a:pPr>
            <a:endParaRPr lang="en-GB" dirty="0">
              <a:solidFill>
                <a:schemeClr val="tx1"/>
              </a:solidFill>
            </a:endParaRPr>
          </a:p>
          <a:p>
            <a:pPr>
              <a:buClr>
                <a:schemeClr val="bg1"/>
              </a:buClr>
            </a:pPr>
            <a:r>
              <a:rPr lang="en-GB" dirty="0">
                <a:solidFill>
                  <a:schemeClr val="tx1"/>
                </a:solidFill>
              </a:rPr>
              <a:t>Spaghetti – 2mm width</a:t>
            </a:r>
          </a:p>
          <a:p>
            <a:pPr>
              <a:buClr>
                <a:schemeClr val="bg1"/>
              </a:buClr>
            </a:pPr>
            <a:r>
              <a:rPr lang="en-GB" dirty="0">
                <a:solidFill>
                  <a:schemeClr val="tx1"/>
                </a:solidFill>
              </a:rPr>
              <a:t>KAX984ME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88" y="4966690"/>
            <a:ext cx="209551" cy="19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79512" y="89014"/>
            <a:ext cx="2359276" cy="57606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r>
              <a:rPr lang="en-US" sz="2000" b="1" dirty="0"/>
              <a:t>KM Attachment</a:t>
            </a:r>
            <a:endParaRPr lang="en-GB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538878"/>
            <a:ext cx="2880692" cy="1520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3771" y="2998809"/>
            <a:ext cx="45720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3771" y="3663797"/>
            <a:ext cx="46672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989" y="4379250"/>
            <a:ext cx="4572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619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en-US" dirty="0"/>
              <a:t>MAX980ME – </a:t>
            </a:r>
            <a:r>
              <a:rPr lang="en-US" dirty="0" err="1"/>
              <a:t>Lasagne</a:t>
            </a:r>
            <a:r>
              <a:rPr lang="en-US" dirty="0"/>
              <a:t> Roller, Fettuccine and Spaghetti Cutters 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04762" y="260648"/>
            <a:ext cx="2134990" cy="57606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 algn="ctr"/>
            <a:r>
              <a:rPr lang="en-US" sz="2000" b="1" dirty="0"/>
              <a:t>KM Attachment</a:t>
            </a:r>
            <a:endParaRPr lang="en-GB" sz="2000" b="1" dirty="0">
              <a:cs typeface="Arial" panose="020B0604020202020204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511634"/>
              </p:ext>
            </p:extLst>
          </p:nvPr>
        </p:nvGraphicFramePr>
        <p:xfrm>
          <a:off x="4355976" y="404664"/>
          <a:ext cx="4619625" cy="646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8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1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l"/>
                      <a:r>
                        <a:rPr lang="en-GB" sz="800" b="1" dirty="0">
                          <a:latin typeface="Swis721 Th BT Thin"/>
                        </a:rPr>
                        <a:t>Product Details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459"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>
                          <a:latin typeface="Swis721 Th BT Thin"/>
                        </a:rPr>
                        <a:t>Colour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>
                          <a:latin typeface="Swis721 Th BT Thin"/>
                        </a:rPr>
                        <a:t>Silver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>
                          <a:latin typeface="Swis721 Th BT Thin"/>
                        </a:rPr>
                        <a:t>Materials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Swis721 Th BT Thin"/>
                          <a:cs typeface="Arial" pitchFamily="34" charset="0"/>
                        </a:rPr>
                        <a:t>Stainless Steel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99788"/>
              </p:ext>
            </p:extLst>
          </p:nvPr>
        </p:nvGraphicFramePr>
        <p:xfrm>
          <a:off x="4355976" y="1196752"/>
          <a:ext cx="4629150" cy="646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54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0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92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3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l"/>
                      <a:endParaRPr lang="en-GB" sz="800" b="1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>
                          <a:latin typeface="Swis721 Th BT Thin"/>
                        </a:rPr>
                        <a:t>Packaging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>
                          <a:latin typeface="Swis721 Th BT Thin"/>
                        </a:rPr>
                        <a:t>Single Pack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>
                          <a:latin typeface="Swis721 Th BT Thin"/>
                        </a:rPr>
                        <a:t>Multi Pack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 rowSpan="2"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solidFill>
                            <a:schemeClr val="tx1"/>
                          </a:solidFill>
                          <a:latin typeface="Swis721 Th BT Thin"/>
                        </a:rPr>
                        <a:t> MAX980ME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solidFill>
                            <a:schemeClr val="tx1"/>
                          </a:solidFill>
                          <a:latin typeface="Swis721 Th BT Thin"/>
                        </a:rPr>
                        <a:t>Size (cm)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Swis721 Th BT Thin"/>
                        </a:rPr>
                        <a:t> </a:t>
                      </a:r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26.3L x 16.1W x 7.8H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Swis721 Th BT Thin"/>
                        </a:rPr>
                        <a:t> </a:t>
                      </a:r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27.5L x 16.5W x 26.5H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pPr algn="l"/>
                      <a:endParaRPr lang="en-GB" sz="1000" b="1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solidFill>
                            <a:schemeClr val="tx1"/>
                          </a:solidFill>
                          <a:latin typeface="Swis721 Th BT Thin"/>
                        </a:rPr>
                        <a:t>Weight (kg)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aseline="0" dirty="0">
                          <a:latin typeface="Swis721 Th BT Thin"/>
                        </a:rPr>
                        <a:t> 3.48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aseline="0" dirty="0">
                          <a:latin typeface="Swis721 Th BT Thin"/>
                        </a:rPr>
                        <a:t>7.16 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182623"/>
              </p:ext>
            </p:extLst>
          </p:nvPr>
        </p:nvGraphicFramePr>
        <p:xfrm>
          <a:off x="4355976" y="1988287"/>
          <a:ext cx="2069638" cy="431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3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6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Swis721 Th BT Thin"/>
                        </a:rPr>
                        <a:t>MOQ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>
                          <a:latin typeface="Swis721 Th BT Thin"/>
                        </a:rPr>
                        <a:t> PCS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solidFill>
                            <a:schemeClr val="tx1"/>
                          </a:solidFill>
                          <a:latin typeface="Swis721 Th BT Thin"/>
                        </a:rPr>
                        <a:t> MAX980ME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>
                          <a:latin typeface="Swis721 Th BT Thin"/>
                        </a:rPr>
                        <a:t>1000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918604"/>
              </p:ext>
            </p:extLst>
          </p:nvPr>
        </p:nvGraphicFramePr>
        <p:xfrm>
          <a:off x="4355976" y="2636912"/>
          <a:ext cx="4629149" cy="196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5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9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2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8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>
                          <a:latin typeface="Swis721 Th BT Thin"/>
                        </a:rPr>
                        <a:t>SKU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1" dirty="0">
                          <a:latin typeface="Swis721 Th BT Thin"/>
                        </a:rPr>
                        <a:t>Description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800" b="1" dirty="0">
                          <a:latin typeface="Swis721 Th BT Thin"/>
                        </a:rPr>
                        <a:t>Barcode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b="1" dirty="0"/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720">
                <a:tc rowSpan="2">
                  <a:txBody>
                    <a:bodyPr/>
                    <a:lstStyle/>
                    <a:p>
                      <a:pPr algn="l"/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AW20011034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KAX980ME ATT KW </a:t>
                      </a:r>
                    </a:p>
                    <a:p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LASAGNE ROLLER INT</a:t>
                      </a:r>
                      <a:endParaRPr lang="en-GB" sz="800" b="0" i="0" kern="1200" dirty="0">
                        <a:solidFill>
                          <a:schemeClr val="tx1"/>
                        </a:solidFill>
                        <a:effectLst/>
                        <a:latin typeface="Swis721 Th BT Thin"/>
                        <a:ea typeface="+mn-ea"/>
                        <a:cs typeface="+mn-cs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latin typeface="Swis721 Th BT Thin"/>
                        </a:rPr>
                        <a:t>Single Pack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5011423197074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7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latin typeface="Swis721 Th BT Thin"/>
                        </a:rPr>
                        <a:t>Multipack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Swis721 Th BT Thin"/>
                        </a:rPr>
                        <a:t>8</a:t>
                      </a:r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5011423197469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793182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/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AW20011031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KAX981ME ATT KW FETTUCCINE INT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latin typeface="Swis721 Th BT Thin"/>
                        </a:rPr>
                        <a:t>Single Pack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5011423197043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90533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latin typeface="Swis721 Th BT Thin"/>
                        </a:rPr>
                        <a:t>Multipack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Swis721 Th BT Thin"/>
                        </a:rPr>
                        <a:t>85011423197452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10385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/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AW20011032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KAX984ME ATT KW SPAGHETTI INT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latin typeface="Swis721 Th BT Thin"/>
                        </a:rPr>
                        <a:t>Single Pack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5011423197050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latin typeface="Swis721 Th BT Thin"/>
                        </a:rPr>
                        <a:t>Multipack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>
                          <a:latin typeface="Swis721 Th BT Thin"/>
                        </a:rPr>
                        <a:t>85011423197490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8843624"/>
                  </a:ext>
                </a:extLst>
              </a:tr>
              <a:tr h="180000">
                <a:tc rowSpan="2">
                  <a:txBody>
                    <a:bodyPr/>
                    <a:lstStyle/>
                    <a:p>
                      <a:pPr algn="l"/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AW20011036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800" kern="1200" dirty="0">
                          <a:solidFill>
                            <a:schemeClr val="tx1"/>
                          </a:solidFill>
                          <a:effectLst/>
                          <a:latin typeface="Swis721 Th BT Thin"/>
                          <a:ea typeface="+mn-ea"/>
                          <a:cs typeface="+mn-cs"/>
                        </a:rPr>
                        <a:t>MAX980ME ATT (multipack including, KAX980ME, KAX981ME and KAX984ME)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latin typeface="Swis721 Th BT Thin"/>
                        </a:rPr>
                        <a:t>Single Pack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/>
                        <a:t>5011423197241</a:t>
                      </a:r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 vMerge="1">
                  <a:txBody>
                    <a:bodyPr/>
                    <a:lstStyle/>
                    <a:p>
                      <a:pPr algn="l"/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GB" sz="800" dirty="0">
                        <a:latin typeface="Swis721 Th BT Thin"/>
                      </a:endParaRP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0" dirty="0">
                          <a:latin typeface="Swis721 Th BT Thin"/>
                        </a:rPr>
                        <a:t>Multipack 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>
                          <a:latin typeface="Swis721 Th BT Thin"/>
                        </a:rPr>
                        <a:t>25011423197481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7610941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06" y="2420888"/>
            <a:ext cx="3619500" cy="260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69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 anchor="t" anchorCtr="0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</TotalTime>
  <Words>222</Words>
  <Application>Microsoft Office PowerPoint</Application>
  <PresentationFormat>On-screen Show (4:3)</PresentationFormat>
  <Paragraphs>83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Jenna Sue</vt:lpstr>
      <vt:lpstr>Swis721 Lt BT</vt:lpstr>
      <vt:lpstr>Swis721 Th BT</vt:lpstr>
      <vt:lpstr>Swis721 Th BT Thin</vt:lpstr>
      <vt:lpstr>Office Theme</vt:lpstr>
      <vt:lpstr>MAX980ME – Lasagne Roller, Fettuccine and Spaghetti Cutters</vt:lpstr>
      <vt:lpstr>PowerPoint Presentation</vt:lpstr>
    </vt:vector>
  </TitlesOfParts>
  <Company>Kenwood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Ingrid Christolomme</dc:creator>
  <cp:lastModifiedBy>Stevens, Kirsty</cp:lastModifiedBy>
  <cp:revision>87</cp:revision>
  <dcterms:created xsi:type="dcterms:W3CDTF">2011-10-17T11:44:42Z</dcterms:created>
  <dcterms:modified xsi:type="dcterms:W3CDTF">2019-07-12T07:39:33Z</dcterms:modified>
</cp:coreProperties>
</file>