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4" r:id="rId2"/>
    <p:sldId id="3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BECF0"/>
    <a:srgbClr val="F1F2F6"/>
    <a:srgbClr val="A65A95"/>
    <a:srgbClr val="B7814F"/>
    <a:srgbClr val="AA483E"/>
    <a:srgbClr val="7F7E83"/>
    <a:srgbClr val="CF0A2C"/>
    <a:srgbClr val="B6BD00"/>
    <a:srgbClr val="AA4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86" autoAdjust="0"/>
  </p:normalViewPr>
  <p:slideViewPr>
    <p:cSldViewPr showGuides="1">
      <p:cViewPr varScale="1">
        <p:scale>
          <a:sx n="104" d="100"/>
          <a:sy n="104" d="100"/>
        </p:scale>
        <p:origin x="73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698B2-579B-4CC3-8E3B-B5732FC8DEEC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39D44-3B43-4721-963B-A30D308CD4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81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B1537-9856-410C-9885-677F10B1F995}" type="datetimeFigureOut">
              <a:rPr lang="en-GB" smtClean="0"/>
              <a:t>07/07/2020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52F6D-921A-4549-A700-C2F94C50F2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0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27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2943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bg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17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A65A95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rgbClr val="A65A95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2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rgbClr val="A65A95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706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6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09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9119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4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00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1757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0163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5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20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673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B7814F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rgbClr val="B7814F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5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  <a:noFill/>
        </p:spPr>
        <p:txBody>
          <a:bodyPr>
            <a:normAutofit/>
          </a:bodyPr>
          <a:lstStyle>
            <a:lvl1pPr>
              <a:defRPr sz="1600">
                <a:solidFill>
                  <a:srgbClr val="B7814F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8460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2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595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754" y="1034167"/>
            <a:ext cx="8190847" cy="82308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54" y="1862841"/>
            <a:ext cx="8190847" cy="41195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0" y="6308728"/>
            <a:ext cx="27432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456E4FB-E813-415C-B368-66CE7ECA0A31}" type="datetime1">
              <a:rPr lang="en-GB" smtClean="0"/>
              <a:pPr/>
              <a:t>07/07/2020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308728"/>
            <a:ext cx="79756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Presenter's name, date &amp; place (Go Header &amp; Footer to edit this text)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74" y="6308728"/>
            <a:ext cx="482601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r"/>
            <a:fld id="{4C8F9649-BC6C-436E-9820-F0231B3F3750}" type="slidenum">
              <a:rPr lang="en-GB" smtClean="0"/>
              <a:pPr algn="r"/>
              <a:t>‹#›</a:t>
            </a:fld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76271" y="6360319"/>
            <a:ext cx="0" cy="10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64" y="411949"/>
            <a:ext cx="1512000" cy="21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28" r:id="rId2"/>
    <p:sldLayoutId id="2147483720" r:id="rId3"/>
    <p:sldLayoutId id="2147483729" r:id="rId4"/>
    <p:sldLayoutId id="2147483721" r:id="rId5"/>
    <p:sldLayoutId id="2147483730" r:id="rId6"/>
    <p:sldLayoutId id="2147483722" r:id="rId7"/>
    <p:sldLayoutId id="2147483731" r:id="rId8"/>
    <p:sldLayoutId id="2147483723" r:id="rId9"/>
    <p:sldLayoutId id="2147483732" r:id="rId10"/>
    <p:sldLayoutId id="2147483724" r:id="rId11"/>
    <p:sldLayoutId id="2147483733" r:id="rId12"/>
    <p:sldLayoutId id="2147483725" r:id="rId13"/>
    <p:sldLayoutId id="2147483734" r:id="rId14"/>
    <p:sldLayoutId id="2147483726" r:id="rId15"/>
    <p:sldLayoutId id="2147483735" r:id="rId16"/>
    <p:sldLayoutId id="2147483727" r:id="rId17"/>
    <p:sldLayoutId id="2147483736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7305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ndoor, kitchenware, monitor, sitting&#10;&#10;Description automatically generated">
            <a:extLst>
              <a:ext uri="{FF2B5EF4-FFF2-40B4-BE49-F238E27FC236}">
                <a16:creationId xmlns:a16="http://schemas.microsoft.com/office/drawing/2014/main" id="{3456D629-842D-493E-95FF-128A90A22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089" y="2385120"/>
            <a:ext cx="3930499" cy="361999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46754" y="1034167"/>
            <a:ext cx="8357558" cy="666641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KCL95. - Cooking </a:t>
            </a:r>
            <a:r>
              <a:rPr lang="en-GB" sz="3200">
                <a:latin typeface="Georgia" panose="02040502050405020303" pitchFamily="18" charset="0"/>
              </a:rPr>
              <a:t>Chef XL</a:t>
            </a:r>
            <a:endParaRPr lang="en-GB" sz="3200" dirty="0">
              <a:latin typeface="Georgia" panose="02040502050405020303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843449-226D-40EC-8449-8D92B22CF7E2}"/>
              </a:ext>
            </a:extLst>
          </p:cNvPr>
          <p:cNvCxnSpPr>
            <a:cxnSpLocks/>
          </p:cNvCxnSpPr>
          <p:nvPr/>
        </p:nvCxnSpPr>
        <p:spPr>
          <a:xfrm flipV="1">
            <a:off x="5457838" y="2996952"/>
            <a:ext cx="782616" cy="66103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12459C7-274B-46F7-A480-F428A61279B3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1772402" y="5449348"/>
            <a:ext cx="1659302" cy="44032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85BBD8-56A8-4483-99C8-83A48A9B7820}"/>
              </a:ext>
            </a:extLst>
          </p:cNvPr>
          <p:cNvCxnSpPr>
            <a:cxnSpLocks/>
          </p:cNvCxnSpPr>
          <p:nvPr/>
        </p:nvCxnSpPr>
        <p:spPr>
          <a:xfrm>
            <a:off x="2207568" y="2771549"/>
            <a:ext cx="2770355" cy="94237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4A2111FA-BF09-4858-92C6-B6A925458B4B}"/>
              </a:ext>
            </a:extLst>
          </p:cNvPr>
          <p:cNvSpPr txBox="1">
            <a:spLocks/>
          </p:cNvSpPr>
          <p:nvPr/>
        </p:nvSpPr>
        <p:spPr>
          <a:xfrm>
            <a:off x="484649" y="5261429"/>
            <a:ext cx="1287753" cy="1256493"/>
          </a:xfrm>
          <a:prstGeom prst="rect">
            <a:avLst/>
          </a:prstGeom>
        </p:spPr>
        <p:txBody>
          <a:bodyPr vert="horz" lIns="0" tIns="0" rIns="0" bIns="0" numCol="1" rtlCol="0">
            <a:no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b="1" dirty="0">
                <a:solidFill>
                  <a:schemeClr val="accent4"/>
                </a:solidFill>
                <a:latin typeface="Georgia" panose="02040502050405020303" pitchFamily="18" charset="0"/>
              </a:rPr>
              <a:t>Connected weighing</a:t>
            </a: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Georgia" panose="02040502050405020303" pitchFamily="18" charset="0"/>
              </a:rPr>
              <a:t>Weighing directly into the bowl saves you time and means less dirty dishes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BE102FA-59E3-42C6-B365-A284FAC589D6}"/>
              </a:ext>
            </a:extLst>
          </p:cNvPr>
          <p:cNvCxnSpPr>
            <a:cxnSpLocks/>
          </p:cNvCxnSpPr>
          <p:nvPr/>
        </p:nvCxnSpPr>
        <p:spPr>
          <a:xfrm>
            <a:off x="1772402" y="4588405"/>
            <a:ext cx="1011230" cy="6147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69082C99-092C-4D43-B8AF-81EFB0636623}"/>
              </a:ext>
            </a:extLst>
          </p:cNvPr>
          <p:cNvSpPr txBox="1">
            <a:spLocks/>
          </p:cNvSpPr>
          <p:nvPr/>
        </p:nvSpPr>
        <p:spPr>
          <a:xfrm>
            <a:off x="344829" y="3758697"/>
            <a:ext cx="1464757" cy="1062405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b="1" dirty="0">
                <a:solidFill>
                  <a:schemeClr val="accent4"/>
                </a:solidFill>
                <a:latin typeface="Georgia" panose="02040502050405020303" pitchFamily="18" charset="0"/>
              </a:rPr>
              <a:t>Induction cooking</a:t>
            </a: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Georgia" panose="02040502050405020303" pitchFamily="18" charset="0"/>
              </a:rPr>
              <a:t>Integrated cooking from 20-180 degree Celsius</a:t>
            </a:r>
          </a:p>
        </p:txBody>
      </p:sp>
      <p:sp>
        <p:nvSpPr>
          <p:cNvPr id="27" name="Content Placeholder 7">
            <a:extLst>
              <a:ext uri="{FF2B5EF4-FFF2-40B4-BE49-F238E27FC236}">
                <a16:creationId xmlns:a16="http://schemas.microsoft.com/office/drawing/2014/main" id="{2DDAC6B6-9EC2-4AD7-A8BF-6EEF2AC9AB43}"/>
              </a:ext>
            </a:extLst>
          </p:cNvPr>
          <p:cNvSpPr txBox="1">
            <a:spLocks/>
          </p:cNvSpPr>
          <p:nvPr/>
        </p:nvSpPr>
        <p:spPr>
          <a:xfrm>
            <a:off x="6303914" y="2276872"/>
            <a:ext cx="1718723" cy="1256493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b="1" dirty="0">
                <a:solidFill>
                  <a:schemeClr val="accent4"/>
                </a:solidFill>
                <a:latin typeface="Georgia" panose="02040502050405020303" pitchFamily="18" charset="0"/>
              </a:rPr>
              <a:t>One touch pre-sets</a:t>
            </a: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Georgia" panose="02040502050405020303" pitchFamily="18" charset="0"/>
              </a:rPr>
              <a:t>Full colour touch-screen offers a range of pre-sets at the touch of a button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2BB1B332-BE57-4373-952A-D57D7CF1CC33}"/>
              </a:ext>
            </a:extLst>
          </p:cNvPr>
          <p:cNvSpPr txBox="1">
            <a:spLocks/>
          </p:cNvSpPr>
          <p:nvPr/>
        </p:nvSpPr>
        <p:spPr>
          <a:xfrm>
            <a:off x="344829" y="1920003"/>
            <a:ext cx="1862739" cy="1456688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b="1" dirty="0">
                <a:solidFill>
                  <a:schemeClr val="accent4"/>
                </a:solidFill>
                <a:latin typeface="Georgia" panose="02040502050405020303" pitchFamily="18" charset="0"/>
              </a:rPr>
              <a:t>Connected recipe app</a:t>
            </a: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Georgia" panose="02040502050405020303" pitchFamily="18" charset="0"/>
              </a:rPr>
              <a:t>Everyday inspiration with step by step recipes; each automatically programs your machine, making the complex possible</a:t>
            </a:r>
          </a:p>
        </p:txBody>
      </p:sp>
      <p:sp>
        <p:nvSpPr>
          <p:cNvPr id="36" name="Content Placeholder 7">
            <a:extLst>
              <a:ext uri="{FF2B5EF4-FFF2-40B4-BE49-F238E27FC236}">
                <a16:creationId xmlns:a16="http://schemas.microsoft.com/office/drawing/2014/main" id="{1F55915B-831A-4B86-8DA5-15CB6CD6CE25}"/>
              </a:ext>
            </a:extLst>
          </p:cNvPr>
          <p:cNvSpPr txBox="1">
            <a:spLocks/>
          </p:cNvSpPr>
          <p:nvPr/>
        </p:nvSpPr>
        <p:spPr>
          <a:xfrm>
            <a:off x="8522154" y="1340768"/>
            <a:ext cx="3325017" cy="4275553"/>
          </a:xfrm>
          <a:prstGeom prst="rect">
            <a:avLst/>
          </a:prstGeom>
          <a:noFill/>
        </p:spPr>
        <p:txBody>
          <a:bodyPr vert="horz" lIns="0" tIns="0" rIns="0" bIns="0" numCol="1" rtlCol="0">
            <a:normAutofit lnSpcReduction="10000"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1500W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Featuring Kenwood’s digitally controlled motor and metal gearbox</a:t>
            </a:r>
          </a:p>
          <a:p>
            <a:endParaRPr lang="en-GB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13 speeds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Including the </a:t>
            </a:r>
            <a:r>
              <a:rPr lang="en-US">
                <a:solidFill>
                  <a:schemeClr val="tx1"/>
                </a:solidFill>
                <a:latin typeface="Georgia" panose="02040502050405020303" pitchFamily="18" charset="0"/>
              </a:rPr>
              <a:t>NEW </a:t>
            </a:r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</a:rPr>
              <a:t>Pulse function and NEW 4 </a:t>
            </a:r>
            <a:r>
              <a:rPr lang="en-US">
                <a:solidFill>
                  <a:schemeClr val="tx1"/>
                </a:solidFill>
                <a:latin typeface="Georgia" panose="02040502050405020303" pitchFamily="18" charset="0"/>
              </a:rPr>
              <a:t>stir intervals</a:t>
            </a:r>
          </a:p>
          <a:p>
            <a:pPr marL="0" indent="0">
              <a:buNone/>
            </a:pPr>
            <a:endParaRPr lang="en-GB" sz="1600" b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6.7L bowl capacity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Large capacity, elegantly flared polished stainless steel with handles</a:t>
            </a:r>
          </a:p>
          <a:p>
            <a:pPr marL="0" indent="0">
              <a:buNone/>
            </a:pPr>
            <a:endParaRPr lang="en-GB" sz="1600" b="1" dirty="0">
              <a:solidFill>
                <a:schemeClr val="accent4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Splash guard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2-piece style with larger pour chute – easily fitted</a:t>
            </a:r>
          </a:p>
          <a:p>
            <a:pPr marL="0" indent="0">
              <a:buNone/>
            </a:pPr>
            <a:endParaRPr lang="en-GB" sz="1600" b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Head release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Spine lever and head-lift interlock for safety</a:t>
            </a:r>
          </a:p>
          <a:p>
            <a:pPr marL="0" indent="0">
              <a:buNone/>
            </a:pPr>
            <a:endParaRPr lang="en-GB" sz="1600" b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5 bowl tools</a:t>
            </a:r>
          </a:p>
          <a:p>
            <a:r>
              <a:rPr lang="en-GB" dirty="0">
                <a:solidFill>
                  <a:schemeClr val="tx1"/>
                </a:solidFill>
                <a:latin typeface="Georgia" panose="02040502050405020303" pitchFamily="18" charset="0"/>
              </a:rPr>
              <a:t>Stainless Steel Whisk, Dough Tool and K-Beater, Creaming Beater and Stir Tool*</a:t>
            </a:r>
          </a:p>
          <a:p>
            <a:pPr marL="0" indent="0">
              <a:buNone/>
            </a:pPr>
            <a:endParaRPr lang="en-GB" sz="1600" b="1" dirty="0">
              <a:solidFill>
                <a:schemeClr val="accent4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600" b="1" dirty="0">
              <a:solidFill>
                <a:schemeClr val="accent4"/>
              </a:solidFill>
              <a:latin typeface="Georgia" panose="02040502050405020303" pitchFamily="18" charset="0"/>
            </a:endParaRPr>
          </a:p>
          <a:p>
            <a:endParaRPr lang="en-GB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GB" sz="1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GB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36F42D-4976-4470-8D97-2812970D2DA9}"/>
              </a:ext>
            </a:extLst>
          </p:cNvPr>
          <p:cNvSpPr txBox="1"/>
          <p:nvPr/>
        </p:nvSpPr>
        <p:spPr>
          <a:xfrm>
            <a:off x="3065798" y="6005110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Georgia" panose="02040502050405020303" pitchFamily="18" charset="0"/>
              </a:rPr>
              <a:t>Asset Bank ID: 191650 </a:t>
            </a:r>
          </a:p>
        </p:txBody>
      </p:sp>
      <p:pic>
        <p:nvPicPr>
          <p:cNvPr id="4" name="Picture 3" descr="A picture containing whisk, kitchenware&#10;&#10;Description automatically generated">
            <a:extLst>
              <a:ext uri="{FF2B5EF4-FFF2-40B4-BE49-F238E27FC236}">
                <a16:creationId xmlns:a16="http://schemas.microsoft.com/office/drawing/2014/main" id="{B195810C-C647-4388-92C5-F7FF4C760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5483" y="5713451"/>
            <a:ext cx="435060" cy="753250"/>
          </a:xfrm>
          <a:prstGeom prst="rect">
            <a:avLst/>
          </a:prstGeom>
        </p:spPr>
      </p:pic>
      <p:pic>
        <p:nvPicPr>
          <p:cNvPr id="7" name="Picture 6" descr="A close up of an object&#10;&#10;Description automatically generated">
            <a:extLst>
              <a:ext uri="{FF2B5EF4-FFF2-40B4-BE49-F238E27FC236}">
                <a16:creationId xmlns:a16="http://schemas.microsoft.com/office/drawing/2014/main" id="{2BEA9E9B-D4EF-4F8B-8EFA-F4FE0AEDEE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152" t="3800" r="24402" b="3800"/>
          <a:stretch/>
        </p:blipFill>
        <p:spPr>
          <a:xfrm>
            <a:off x="9264352" y="5713451"/>
            <a:ext cx="329709" cy="754152"/>
          </a:xfrm>
          <a:prstGeom prst="rect">
            <a:avLst/>
          </a:prstGeom>
        </p:spPr>
      </p:pic>
      <p:pic>
        <p:nvPicPr>
          <p:cNvPr id="9" name="Picture 8" descr="A close up of a stool&#10;&#10;Description automatically generated">
            <a:extLst>
              <a:ext uri="{FF2B5EF4-FFF2-40B4-BE49-F238E27FC236}">
                <a16:creationId xmlns:a16="http://schemas.microsoft.com/office/drawing/2014/main" id="{5386936F-9C81-4528-87D9-FB939F6FFF0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196" t="3800" r="14977" b="2751"/>
          <a:stretch/>
        </p:blipFill>
        <p:spPr>
          <a:xfrm>
            <a:off x="9804822" y="5682395"/>
            <a:ext cx="531567" cy="80032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0651D6-06C3-4140-96D0-D22151F22AE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2993" r="20470"/>
          <a:stretch/>
        </p:blipFill>
        <p:spPr>
          <a:xfrm>
            <a:off x="10530085" y="5661248"/>
            <a:ext cx="630583" cy="8365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B4DB7A3-FD91-4EFA-83F2-E064073F6A82}"/>
              </a:ext>
            </a:extLst>
          </p:cNvPr>
          <p:cNvSpPr txBox="1"/>
          <p:nvPr/>
        </p:nvSpPr>
        <p:spPr>
          <a:xfrm>
            <a:off x="9804822" y="6645209"/>
            <a:ext cx="24841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*stir tool and tumble clip/stir assist clip</a:t>
            </a:r>
          </a:p>
        </p:txBody>
      </p:sp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0E37E265-DF00-47EE-9820-A731C79A783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8054"/>
          <a:stretch/>
        </p:blipFill>
        <p:spPr>
          <a:xfrm>
            <a:off x="11298805" y="5623164"/>
            <a:ext cx="330637" cy="93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ndoor, small, table, sitting&#10;&#10;Description automatically generated">
            <a:extLst>
              <a:ext uri="{FF2B5EF4-FFF2-40B4-BE49-F238E27FC236}">
                <a16:creationId xmlns:a16="http://schemas.microsoft.com/office/drawing/2014/main" id="{DD57BC79-AD99-48B4-88D9-E452AC71C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443" y="2026707"/>
            <a:ext cx="3340976" cy="4230209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168008" y="1218425"/>
            <a:ext cx="5598559" cy="45061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Georgia" panose="02040502050405020303" pitchFamily="18" charset="0"/>
              </a:rPr>
              <a:t>KCL95. - Cooking Chef XL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6597"/>
              </p:ext>
            </p:extLst>
          </p:nvPr>
        </p:nvGraphicFramePr>
        <p:xfrm>
          <a:off x="551384" y="1196752"/>
          <a:ext cx="5184576" cy="115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6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Product Details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5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Colour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Silver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Materials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Die Cast Metal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Dimensions (cm)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38.8 x 20.3 x 37.8 (without bowl) 41.3 x 33.6 x 37.8 (with bowl)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Weight (kg)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10.4 (without bowl) 12 (with bowl)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656710"/>
              </p:ext>
            </p:extLst>
          </p:nvPr>
        </p:nvGraphicFramePr>
        <p:xfrm>
          <a:off x="551384" y="2420888"/>
          <a:ext cx="5184575" cy="69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9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1189304976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Packaging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KCL95.004SI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KCL95.424SI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+mn-lt"/>
                        </a:rPr>
                        <a:t>Size (cm)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51 x 36.5 x 66.5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51 x 53 x 66.5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+mn-lt"/>
                        </a:rPr>
                        <a:t>Weight (kg)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22.95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29.2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97271"/>
              </p:ext>
            </p:extLst>
          </p:nvPr>
        </p:nvGraphicFramePr>
        <p:xfrm>
          <a:off x="551383" y="3212976"/>
          <a:ext cx="5184573" cy="69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Container</a:t>
                      </a:r>
                      <a:r>
                        <a:rPr lang="en-GB" sz="9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Qty</a:t>
                      </a:r>
                      <a:endParaRPr lang="en-GB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20ft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40ft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40ft H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MOQ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KCL95.004SI - </a:t>
                      </a:r>
                      <a:r>
                        <a:rPr lang="en-GB" sz="900" dirty="0">
                          <a:latin typeface="+mn-lt"/>
                        </a:rPr>
                        <a:t>0W20011358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198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396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528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KCL95.424SI - 0W20011360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132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264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352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61955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30989"/>
              </p:ext>
            </p:extLst>
          </p:nvPr>
        </p:nvGraphicFramePr>
        <p:xfrm>
          <a:off x="551384" y="4005064"/>
          <a:ext cx="5184575" cy="203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SKU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Description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Barcode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0W20011358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KCL95.004SI KM KW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5011423206080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KCL95.424SI KM KW +GBL+FP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5011423206127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040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0W20011366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KCL95.004SI KM KW CH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5011423206639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609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KCL95.424SI KM KW +GBL+FP GBMY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5011423206615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2073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0W20011367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KCL95.424SI KM KW +GBL+FP CH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5011423206646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1693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64C4B1-45B3-4323-8474-3DAA0C9C5DA6}"/>
              </a:ext>
            </a:extLst>
          </p:cNvPr>
          <p:cNvSpPr txBox="1"/>
          <p:nvPr/>
        </p:nvSpPr>
        <p:spPr>
          <a:xfrm>
            <a:off x="7779155" y="6165304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Georgia" panose="02040502050405020303" pitchFamily="18" charset="0"/>
              </a:rPr>
              <a:t>Asset Bank ID:191649 </a:t>
            </a:r>
          </a:p>
        </p:txBody>
      </p:sp>
    </p:spTree>
    <p:extLst>
      <p:ext uri="{BB962C8B-B14F-4D97-AF65-F5344CB8AC3E}">
        <p14:creationId xmlns:p14="http://schemas.microsoft.com/office/powerpoint/2010/main" val="103892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enwood Presentation Template (Widescreen 140617)_NOT FINAL (1) (1)">
  <a:themeElements>
    <a:clrScheme name="Custom 562">
      <a:dk1>
        <a:srgbClr val="77777A"/>
      </a:dk1>
      <a:lt1>
        <a:sysClr val="window" lastClr="FFFFFF"/>
      </a:lt1>
      <a:dk2>
        <a:srgbClr val="63A70A"/>
      </a:dk2>
      <a:lt2>
        <a:srgbClr val="B6BD00"/>
      </a:lt2>
      <a:accent1>
        <a:srgbClr val="EDAA00"/>
      </a:accent1>
      <a:accent2>
        <a:srgbClr val="2D7050"/>
      </a:accent2>
      <a:accent3>
        <a:srgbClr val="CF0A2C"/>
      </a:accent3>
      <a:accent4>
        <a:srgbClr val="7C2582"/>
      </a:accent4>
      <a:accent5>
        <a:srgbClr val="EA9000"/>
      </a:accent5>
      <a:accent6>
        <a:srgbClr val="E7417A"/>
      </a:accent6>
      <a:hlink>
        <a:srgbClr val="0563C1"/>
      </a:hlink>
      <a:folHlink>
        <a:srgbClr val="954F72"/>
      </a:folHlink>
    </a:clrScheme>
    <a:fontScheme name="Custom 7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nwood Presentation Template (Widescreen 140617).potx" id="{C0AF423C-7FA9-4BFB-B72D-766CBE0000B7}" vid="{EF018D0A-B760-4EE0-B72D-877133806A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Kenwood Presentation Template (Widescreen 140617)_NOT FINAL (1) (1)</Template>
  <TotalTime>992</TotalTime>
  <Words>298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Bree Rg</vt:lpstr>
      <vt:lpstr>Calibri</vt:lpstr>
      <vt:lpstr>Georgia</vt:lpstr>
      <vt:lpstr>Kenwood Presentation Template (Widescreen 140617)_NOT FINAL (1) (1)</vt:lpstr>
      <vt:lpstr>KCL95. - Cooking Chef XL</vt:lpstr>
      <vt:lpstr>KCL95. - Cooking Chef XL</vt:lpstr>
    </vt:vector>
  </TitlesOfParts>
  <Company>Kenwood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runs here</dc:title>
  <dc:creator>Liam Handley</dc:creator>
  <cp:lastModifiedBy>Maddison Thompson</cp:lastModifiedBy>
  <cp:revision>75</cp:revision>
  <dcterms:created xsi:type="dcterms:W3CDTF">2017-09-07T10:51:27Z</dcterms:created>
  <dcterms:modified xsi:type="dcterms:W3CDTF">2020-07-07T09:00:28Z</dcterms:modified>
</cp:coreProperties>
</file>