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4"/>
  </p:notesMasterIdLst>
  <p:handoutMasterIdLst>
    <p:handoutMasterId r:id="rId5"/>
  </p:handoutMasterIdLst>
  <p:sldIdLst>
    <p:sldId id="288" r:id="rId2"/>
    <p:sldId id="286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5291" autoAdjust="0"/>
  </p:normalViewPr>
  <p:slideViewPr>
    <p:cSldViewPr>
      <p:cViewPr varScale="1">
        <p:scale>
          <a:sx n="63" d="100"/>
          <a:sy n="63" d="100"/>
        </p:scale>
        <p:origin x="7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6A69-D814-4337-994D-621BE6D9822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C65-CB0F-4409-AC54-921FD6AB6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1FBC-01B2-4FFF-853C-DF27E87C2DBC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699E-AA40-4326-BAAD-2BDC547DB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699E-AA40-4326-BAAD-2BDC547DB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52407" y="0"/>
            <a:ext cx="703959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7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0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396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1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3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9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798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purplr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b="6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9" name="Group 28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74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9" name="Freeform 3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306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6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1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1"/>
            <a:ext cx="4349683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599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525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084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6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554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049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2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90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23392" y="6309320"/>
            <a:ext cx="9601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53" y="2204864"/>
            <a:ext cx="6029300" cy="4248473"/>
          </a:xfrm>
        </p:spPr>
        <p:txBody>
          <a:bodyPr numCol="2">
            <a:norm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Key features and benefits – Arial 12pt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47525" y="1518340"/>
            <a:ext cx="10445019" cy="5760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Product story or claim – Arial 12pt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24719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378610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MODEL – Product Name – Arial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1"/>
            <a:ext cx="4349681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dda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8075" y="1592933"/>
            <a:ext cx="4589140" cy="37861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MODEL – Product Name – Arial 12pt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1616" y="6271703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Please contact your Regional</a:t>
            </a:r>
            <a:r>
              <a:rPr lang="en-GB" sz="1200" baseline="0" dirty="0"/>
              <a:t> Co-ordinator for samples and SKU information</a:t>
            </a:r>
            <a:endParaRPr lang="en-GB" sz="1200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0668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</p:spTree>
    <p:extLst>
      <p:ext uri="{BB962C8B-B14F-4D97-AF65-F5344CB8AC3E}">
        <p14:creationId xmlns:p14="http://schemas.microsoft.com/office/powerpoint/2010/main" val="263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3"/>
            <a:ext cx="4349681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0" y="3"/>
            <a:ext cx="4349680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2 x Content (Grey 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11349041" y="250032"/>
            <a:ext cx="849095" cy="1702238"/>
          </a:xfrm>
          <a:custGeom>
            <a:avLst/>
            <a:gdLst>
              <a:gd name="connsiteX0" fmla="*/ 600075 w 600075"/>
              <a:gd name="connsiteY0" fmla="*/ 0 h 1109663"/>
              <a:gd name="connsiteX1" fmla="*/ 0 w 600075"/>
              <a:gd name="connsiteY1" fmla="*/ 578644 h 1109663"/>
              <a:gd name="connsiteX2" fmla="*/ 597694 w 600075"/>
              <a:gd name="connsiteY2" fmla="*/ 1109663 h 1109663"/>
              <a:gd name="connsiteX0" fmla="*/ 598370 w 598370"/>
              <a:gd name="connsiteY0" fmla="*/ 0 h 1109663"/>
              <a:gd name="connsiteX1" fmla="*/ 0 w 598370"/>
              <a:gd name="connsiteY1" fmla="*/ 556532 h 1109663"/>
              <a:gd name="connsiteX2" fmla="*/ 595989 w 598370"/>
              <a:gd name="connsiteY2" fmla="*/ 1109663 h 1109663"/>
              <a:gd name="connsiteX0" fmla="*/ 600075 w 600075"/>
              <a:gd name="connsiteY0" fmla="*/ 0 h 1114401"/>
              <a:gd name="connsiteX1" fmla="*/ 0 w 600075"/>
              <a:gd name="connsiteY1" fmla="*/ 561270 h 1114401"/>
              <a:gd name="connsiteX2" fmla="*/ 595989 w 600075"/>
              <a:gd name="connsiteY2" fmla="*/ 1114401 h 1114401"/>
              <a:gd name="connsiteX0" fmla="*/ 600075 w 601046"/>
              <a:gd name="connsiteY0" fmla="*/ 0 h 1117528"/>
              <a:gd name="connsiteX1" fmla="*/ 0 w 601046"/>
              <a:gd name="connsiteY1" fmla="*/ 561270 h 1117528"/>
              <a:gd name="connsiteX2" fmla="*/ 601046 w 601046"/>
              <a:gd name="connsiteY2" fmla="*/ 1117528 h 11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046" h="1117528">
                <a:moveTo>
                  <a:pt x="600075" y="0"/>
                </a:moveTo>
                <a:lnTo>
                  <a:pt x="0" y="561270"/>
                </a:lnTo>
                <a:lnTo>
                  <a:pt x="601046" y="11175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629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622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5" y="1862841"/>
            <a:ext cx="8190847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6308730"/>
            <a:ext cx="27432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08730"/>
            <a:ext cx="79756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76" y="6308730"/>
            <a:ext cx="48260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51"/>
            <a:ext cx="1512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753" r:id="rId49"/>
    <p:sldLayoutId id="2147483754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1855836"/>
            <a:ext cx="3456384" cy="46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93" y="836712"/>
            <a:ext cx="11521280" cy="522627"/>
          </a:xfrm>
        </p:spPr>
        <p:txBody>
          <a:bodyPr>
            <a:noAutofit/>
          </a:bodyPr>
          <a:lstStyle/>
          <a:p>
            <a:r>
              <a:rPr lang="en-GB" sz="3333" dirty="0"/>
              <a:t>KAX720PL – </a:t>
            </a:r>
            <a:r>
              <a:rPr lang="en-GB" sz="3333" dirty="0" err="1"/>
              <a:t>PureJuice</a:t>
            </a:r>
            <a:r>
              <a:rPr lang="en-GB" sz="3333" dirty="0"/>
              <a:t> Attachment </a:t>
            </a:r>
            <a:br>
              <a:rPr lang="en-GB" sz="3333" dirty="0"/>
            </a:br>
            <a:endParaRPr lang="en-GB" sz="3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05" y="2489174"/>
            <a:ext cx="8141536" cy="3744417"/>
          </a:xfrm>
        </p:spPr>
        <p:txBody>
          <a:bodyPr numCol="2"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New Slow Scroll Juicer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For a smooth nutritious drink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Twist Fit Attachment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Fits both </a:t>
            </a:r>
            <a:r>
              <a:rPr lang="en-GB" sz="1600" dirty="0" err="1">
                <a:latin typeface="+mj-lt"/>
              </a:rPr>
              <a:t>kMix</a:t>
            </a:r>
            <a:r>
              <a:rPr lang="en-GB" sz="1600" dirty="0">
                <a:latin typeface="+mj-lt"/>
              </a:rPr>
              <a:t> and Kenwood Chef ranges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C3092B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Juice Jug 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400ml of fresh juice (1L Air Capacity)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Pulp Extractor 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To enable 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you to collect the fibrous pulp that can be used in cakes, brownies, falafels or adding to soups.</a:t>
            </a:r>
            <a:endParaRPr lang="en-GB" sz="1600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No Drips!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Anti-drip stopper for no spillages or drips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Cleaning brush.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Safety interlock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3605" y="1474680"/>
            <a:ext cx="10273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Fitting the slow speed outlet of all Chef* and </a:t>
            </a:r>
            <a:r>
              <a:rPr lang="en-GB" sz="1600" dirty="0" err="1">
                <a:latin typeface="+mj-lt"/>
              </a:rPr>
              <a:t>kMix</a:t>
            </a:r>
            <a:r>
              <a:rPr lang="en-GB" sz="1600" dirty="0">
                <a:latin typeface="+mj-lt"/>
              </a:rPr>
              <a:t> kitchen machines the new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Kenwood </a:t>
            </a:r>
            <a:r>
              <a:rPr lang="en-GB" sz="1600" dirty="0" err="1">
                <a:latin typeface="+mj-lt"/>
                <a:cs typeface="Arial" panose="020B0604020202020204" pitchFamily="34" charset="0"/>
              </a:rPr>
              <a:t>PureJuice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Attachment provides an easy way to get your much needed vitamin intake and recommended five a day. 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54592-2A4B-4B5D-B3AF-80471A8CD186}"/>
              </a:ext>
            </a:extLst>
          </p:cNvPr>
          <p:cNvSpPr txBox="1"/>
          <p:nvPr/>
        </p:nvSpPr>
        <p:spPr>
          <a:xfrm>
            <a:off x="767408" y="6047757"/>
            <a:ext cx="3956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Please note: Not compatible </a:t>
            </a:r>
            <a:r>
              <a:rPr lang="en-GB" sz="1000"/>
              <a:t>with Chef XL </a:t>
            </a:r>
            <a:r>
              <a:rPr lang="en-GB" sz="1000" dirty="0"/>
              <a:t>Pro KPL9000S</a:t>
            </a:r>
          </a:p>
        </p:txBody>
      </p:sp>
    </p:spTree>
    <p:extLst>
      <p:ext uri="{BB962C8B-B14F-4D97-AF65-F5344CB8AC3E}">
        <p14:creationId xmlns:p14="http://schemas.microsoft.com/office/powerpoint/2010/main" val="42146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83A9DE1-5BEB-4086-8DBF-197D6C3E2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-158"/>
          <a:stretch/>
        </p:blipFill>
        <p:spPr bwMode="auto">
          <a:xfrm>
            <a:off x="7392144" y="1916832"/>
            <a:ext cx="3600400" cy="453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6744073" y="1024211"/>
            <a:ext cx="4464496" cy="892621"/>
          </a:xfrm>
        </p:spPr>
        <p:txBody>
          <a:bodyPr>
            <a:normAutofit/>
          </a:bodyPr>
          <a:lstStyle/>
          <a:p>
            <a:r>
              <a:rPr lang="en-GB" dirty="0"/>
              <a:t>KAX720PL </a:t>
            </a:r>
            <a:r>
              <a:rPr lang="en-GB" dirty="0" err="1"/>
              <a:t>PureJuice</a:t>
            </a:r>
            <a:r>
              <a:rPr lang="en-GB" dirty="0"/>
              <a:t> Attachment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42667"/>
              </p:ext>
            </p:extLst>
          </p:nvPr>
        </p:nvGraphicFramePr>
        <p:xfrm>
          <a:off x="623392" y="1124744"/>
          <a:ext cx="5832648" cy="131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733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Silver and Grey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Plastic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5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Dimensions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27L X 22W x 27H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2.57kg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74836"/>
              </p:ext>
            </p:extLst>
          </p:nvPr>
        </p:nvGraphicFramePr>
        <p:xfrm>
          <a:off x="623392" y="3034241"/>
          <a:ext cx="5832648" cy="787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461">
                <a:tc>
                  <a:txBody>
                    <a:bodyPr/>
                    <a:lstStyle/>
                    <a:p>
                      <a:pPr algn="l"/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61">
                <a:tc rowSpan="2">
                  <a:txBody>
                    <a:bodyPr/>
                    <a:lstStyle/>
                    <a:p>
                      <a:pPr algn="l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30L x 30W x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21H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63L x 31.8W x 45H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61">
                <a:tc vMerge="1">
                  <a:txBody>
                    <a:bodyPr/>
                    <a:lstStyle/>
                    <a:p>
                      <a:pPr algn="l"/>
                      <a:endParaRPr lang="en-GB" sz="10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chemeClr val="tx1"/>
                          </a:solidFill>
                          <a:latin typeface="+mn-lt"/>
                        </a:rPr>
                        <a:t>3.17kg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14.4ikg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65273"/>
              </p:ext>
            </p:extLst>
          </p:nvPr>
        </p:nvGraphicFramePr>
        <p:xfrm>
          <a:off x="623392" y="4264318"/>
          <a:ext cx="5832648" cy="586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Qty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1252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2576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2948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2576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184"/>
              </p:ext>
            </p:extLst>
          </p:nvPr>
        </p:nvGraphicFramePr>
        <p:xfrm>
          <a:off x="623392" y="5301208"/>
          <a:ext cx="5832650" cy="878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31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74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AW20010016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KAX720PL Scroll Juicer Attachment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TBC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84"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7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nwood Presentation Template (Widescreen 140617)_NOT FINAL (1)">
  <a:themeElements>
    <a:clrScheme name="Custom 562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CF0A2C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wood Presentation Template (Widescreen 140617).potx" id="{C0AF423C-7FA9-4BFB-B72D-766CBE0000B7}" vid="{EF018D0A-B760-4EE0-B72D-877133806A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 Template</Template>
  <TotalTime>559</TotalTime>
  <Words>194</Words>
  <Application>Microsoft Office PowerPoint</Application>
  <PresentationFormat>Widescreen</PresentationFormat>
  <Paragraphs>58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Bree Rg</vt:lpstr>
      <vt:lpstr>Calibri</vt:lpstr>
      <vt:lpstr>Georgia</vt:lpstr>
      <vt:lpstr>Kenwood Presentation Template (Widescreen 140617)_NOT FINAL (1)</vt:lpstr>
      <vt:lpstr>KAX720PL – PureJuice Attachment  </vt:lpstr>
      <vt:lpstr>KAX720PL PureJuice Attachment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Spiralizer Attachment Executive Launch Pack</dc:title>
  <dc:creator>StevensK</dc:creator>
  <cp:lastModifiedBy>Stevens, Kirsty</cp:lastModifiedBy>
  <cp:revision>66</cp:revision>
  <dcterms:created xsi:type="dcterms:W3CDTF">2017-04-04T08:47:10Z</dcterms:created>
  <dcterms:modified xsi:type="dcterms:W3CDTF">2018-06-15T06:41:52Z</dcterms:modified>
</cp:coreProperties>
</file>