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4"/>
  </p:notesMasterIdLst>
  <p:handoutMasterIdLst>
    <p:handoutMasterId r:id="rId5"/>
  </p:handoutMasterIdLst>
  <p:sldIdLst>
    <p:sldId id="282" r:id="rId2"/>
    <p:sldId id="286" r:id="rId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5291" autoAdjust="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6A69-D814-4337-994D-621BE6D98227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C65-CB0F-4409-AC54-921FD6AB6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1FBC-01B2-4FFF-853C-DF27E87C2DBC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699E-AA40-4326-BAAD-2BDC547DB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699E-AA40-4326-BAAD-2BDC547DB0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9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699E-AA40-4326-BAAD-2BDC547DB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64305" y="0"/>
            <a:ext cx="5279696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474298"/>
            <a:ext cx="3962204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3238892"/>
            <a:ext cx="3962204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6117996"/>
            <a:ext cx="5505254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38"/>
            <a:ext cx="2295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7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0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30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1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474298"/>
            <a:ext cx="4819454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3238892"/>
            <a:ext cx="4819454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6117996"/>
            <a:ext cx="5505254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38" y="0"/>
            <a:ext cx="3262262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38"/>
            <a:ext cx="2295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3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9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2209800"/>
            <a:ext cx="5325534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474298"/>
            <a:ext cx="4819454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3238892"/>
            <a:ext cx="4819454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6117996"/>
            <a:ext cx="5505254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38" y="0"/>
            <a:ext cx="3262262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38"/>
            <a:ext cx="2295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purplr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5401735"/>
            <a:ext cx="2646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6" y="1857254"/>
            <a:ext cx="6143135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3413127"/>
            <a:ext cx="2646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b="61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7203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425951" y="-27000"/>
            <a:ext cx="2660650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414338" y="415083"/>
            <a:ext cx="1143002" cy="220708"/>
            <a:chOff x="3667125" y="385763"/>
            <a:chExt cx="1731963" cy="25082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4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7203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4338" y="415083"/>
            <a:ext cx="1143002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Freeform 38"/>
          <p:cNvSpPr/>
          <p:nvPr/>
        </p:nvSpPr>
        <p:spPr>
          <a:xfrm>
            <a:off x="4425951" y="-27000"/>
            <a:ext cx="2660650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7203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14338" y="415083"/>
            <a:ext cx="1143002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28"/>
          <p:cNvSpPr/>
          <p:nvPr/>
        </p:nvSpPr>
        <p:spPr>
          <a:xfrm>
            <a:off x="4425951" y="-27000"/>
            <a:ext cx="2660650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474298"/>
            <a:ext cx="4819454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3238892"/>
            <a:ext cx="4819454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6117996"/>
            <a:ext cx="5505254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38" y="1"/>
            <a:ext cx="3262262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38"/>
            <a:ext cx="2295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870703"/>
            <a:ext cx="5350933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49296" y="2274977"/>
            <a:ext cx="6109759" cy="22796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3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67544" y="6309320"/>
            <a:ext cx="72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882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064" y="2204863"/>
            <a:ext cx="4521975" cy="4248473"/>
          </a:xfrm>
        </p:spPr>
        <p:txBody>
          <a:bodyPr numCol="2">
            <a:norm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Key features and benefits – Arial 12pt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0644" y="1518340"/>
            <a:ext cx="7833764" cy="5760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Product story or claim – Arial 12pt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076056" y="2204864"/>
            <a:ext cx="3743325" cy="424719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0065" y="1034167"/>
            <a:ext cx="6143135" cy="378610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MODEL – Product Name – Arial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474298"/>
            <a:ext cx="4819454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3238892"/>
            <a:ext cx="4819454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6117996"/>
            <a:ext cx="5505254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40" y="1"/>
            <a:ext cx="3262261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38"/>
            <a:ext cx="2295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dda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6056" y="1592933"/>
            <a:ext cx="3441855" cy="37861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MODEL – Product Name – Arial 12pt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882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98711" y="6271702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Please contact your Regional</a:t>
            </a:r>
            <a:r>
              <a:rPr lang="en-GB" sz="1200" baseline="0" dirty="0"/>
              <a:t> Co-ordinator for samples and SKU information</a:t>
            </a:r>
            <a:endParaRPr lang="en-GB" sz="1200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076056" y="2204864"/>
            <a:ext cx="3743325" cy="40668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</p:spTree>
    <p:extLst>
      <p:ext uri="{BB962C8B-B14F-4D97-AF65-F5344CB8AC3E}">
        <p14:creationId xmlns:p14="http://schemas.microsoft.com/office/powerpoint/2010/main" val="263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474298"/>
            <a:ext cx="4819454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3238892"/>
            <a:ext cx="4819454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6117996"/>
            <a:ext cx="5505254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40" y="2"/>
            <a:ext cx="3262261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38"/>
            <a:ext cx="2295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474298"/>
            <a:ext cx="4819454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3238892"/>
            <a:ext cx="4819454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6117996"/>
            <a:ext cx="5505254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40" y="2"/>
            <a:ext cx="3262260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38"/>
            <a:ext cx="2295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2 x Content (Grey 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8511780" y="250032"/>
            <a:ext cx="636821" cy="1702238"/>
          </a:xfrm>
          <a:custGeom>
            <a:avLst/>
            <a:gdLst>
              <a:gd name="connsiteX0" fmla="*/ 600075 w 600075"/>
              <a:gd name="connsiteY0" fmla="*/ 0 h 1109663"/>
              <a:gd name="connsiteX1" fmla="*/ 0 w 600075"/>
              <a:gd name="connsiteY1" fmla="*/ 578644 h 1109663"/>
              <a:gd name="connsiteX2" fmla="*/ 597694 w 600075"/>
              <a:gd name="connsiteY2" fmla="*/ 1109663 h 1109663"/>
              <a:gd name="connsiteX0" fmla="*/ 598370 w 598370"/>
              <a:gd name="connsiteY0" fmla="*/ 0 h 1109663"/>
              <a:gd name="connsiteX1" fmla="*/ 0 w 598370"/>
              <a:gd name="connsiteY1" fmla="*/ 556532 h 1109663"/>
              <a:gd name="connsiteX2" fmla="*/ 595989 w 598370"/>
              <a:gd name="connsiteY2" fmla="*/ 1109663 h 1109663"/>
              <a:gd name="connsiteX0" fmla="*/ 600075 w 600075"/>
              <a:gd name="connsiteY0" fmla="*/ 0 h 1114401"/>
              <a:gd name="connsiteX1" fmla="*/ 0 w 600075"/>
              <a:gd name="connsiteY1" fmla="*/ 561270 h 1114401"/>
              <a:gd name="connsiteX2" fmla="*/ 595989 w 600075"/>
              <a:gd name="connsiteY2" fmla="*/ 1114401 h 1114401"/>
              <a:gd name="connsiteX0" fmla="*/ 600075 w 601046"/>
              <a:gd name="connsiteY0" fmla="*/ 0 h 1117528"/>
              <a:gd name="connsiteX1" fmla="*/ 0 w 601046"/>
              <a:gd name="connsiteY1" fmla="*/ 561270 h 1117528"/>
              <a:gd name="connsiteX2" fmla="*/ 601046 w 601046"/>
              <a:gd name="connsiteY2" fmla="*/ 1117528 h 11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046" h="1117528">
                <a:moveTo>
                  <a:pt x="600075" y="0"/>
                </a:moveTo>
                <a:lnTo>
                  <a:pt x="0" y="561270"/>
                </a:lnTo>
                <a:lnTo>
                  <a:pt x="601046" y="11175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65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343400" y="1862841"/>
            <a:ext cx="3726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7987243" y="790750"/>
            <a:ext cx="1684864" cy="6286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066" y="1034168"/>
            <a:ext cx="6143135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066" y="1862841"/>
            <a:ext cx="6143135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6308729"/>
            <a:ext cx="20574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308729"/>
            <a:ext cx="59817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" y="6308729"/>
            <a:ext cx="36195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7203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411950"/>
            <a:ext cx="1134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753" r:id="rId49"/>
    <p:sldLayoutId id="2147483754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720"/>
          <a:stretch>
            <a:fillRect/>
          </a:stretch>
        </p:blipFill>
        <p:spPr bwMode="auto">
          <a:xfrm>
            <a:off x="5364089" y="2163532"/>
            <a:ext cx="3779912" cy="428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KAX700PL – Spiralizer Attachment.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4080" y="2420888"/>
            <a:ext cx="5314064" cy="3816424"/>
          </a:xfrm>
        </p:spPr>
        <p:txBody>
          <a:bodyPr numCol="2" spcCol="36000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Twist Fit 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Pappardelle (Flat blade) Cutting Cone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To create thick ribbons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Linguine Cutting Cone 2 x 4mm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To create thin vegetable style noodles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Spaghetti Cutting Cone 2 x </a:t>
            </a:r>
            <a:r>
              <a:rPr lang="en-GB" sz="1200" dirty="0" smtClean="0">
                <a:solidFill>
                  <a:schemeClr val="accent4"/>
                </a:solidFill>
              </a:rPr>
              <a:t>2mm </a:t>
            </a:r>
            <a:endParaRPr lang="en-GB" sz="12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To create thin vegetable style noodles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accent4"/>
                </a:solidFill>
              </a:rPr>
              <a:t>Tagliatelle</a:t>
            </a:r>
            <a:r>
              <a:rPr lang="en-GB" sz="1200" dirty="0">
                <a:solidFill>
                  <a:schemeClr val="accent4"/>
                </a:solidFill>
              </a:rPr>
              <a:t> Cutting Cone 2 x </a:t>
            </a:r>
            <a:r>
              <a:rPr lang="en-GB" sz="1200" dirty="0" smtClean="0">
                <a:solidFill>
                  <a:schemeClr val="accent4"/>
                </a:solidFill>
              </a:rPr>
              <a:t>9mm </a:t>
            </a:r>
            <a:endParaRPr lang="en-GB" sz="12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To create thick vegetable style noodles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Crinkle Cutting Cone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To create thick crinkled ribbons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Safety interlock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Easy to use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Minimal effort required, quicker and easier compared to manual spiralizers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</a:rPr>
              <a:t>Dishwasher safe parts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Allowing for easy cleaning</a:t>
            </a:r>
          </a:p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95536" y="1556792"/>
            <a:ext cx="783376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200" dirty="0"/>
              <a:t>Fitting the slow speed outlet of all Chef and </a:t>
            </a:r>
            <a:r>
              <a:rPr lang="en-GB" sz="1200" dirty="0" err="1"/>
              <a:t>kMix</a:t>
            </a:r>
            <a:r>
              <a:rPr lang="en-GB" sz="1200" dirty="0"/>
              <a:t> kitchen machines the new Kenwood Spiralizer Attachment will make eating your five a day seem easy. Turning fruit and vegetables in to a variety of noodles and ribbons it will help you to reinvent classic pasta dishes, salads, entrees and desserts.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0" y="4559961"/>
            <a:ext cx="54760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0" y="3671102"/>
            <a:ext cx="469657" cy="6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9" y="5517232"/>
            <a:ext cx="516277" cy="60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8" y="2924944"/>
            <a:ext cx="456828" cy="54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14993"/>
            <a:ext cx="442540" cy="5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5076056" y="1268760"/>
            <a:ext cx="3441855" cy="378610"/>
          </a:xfrm>
        </p:spPr>
        <p:txBody>
          <a:bodyPr>
            <a:normAutofit fontScale="90000"/>
          </a:bodyPr>
          <a:lstStyle/>
          <a:p>
            <a:r>
              <a:rPr lang="en-GB" dirty="0"/>
              <a:t>KAX700PL Spiralizer Attachment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47044"/>
              </p:ext>
            </p:extLst>
          </p:nvPr>
        </p:nvGraphicFramePr>
        <p:xfrm>
          <a:off x="395536" y="1307893"/>
          <a:ext cx="4536504" cy="115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0760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Silver and Grey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Plastic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Dimensions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21H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x 16W x 22L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1.05kg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04200"/>
              </p:ext>
            </p:extLst>
          </p:nvPr>
        </p:nvGraphicFramePr>
        <p:xfrm>
          <a:off x="400869" y="2748053"/>
          <a:ext cx="4531171" cy="69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2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4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/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 rowSpan="2">
                  <a:txBody>
                    <a:bodyPr/>
                    <a:lstStyle/>
                    <a:p>
                      <a:pPr algn="l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39H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x 18W x 28L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41.2H x 37.4W x 57.8L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/>
                      <a:endParaRPr lang="en-GB" sz="10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1.88kg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8.51kg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89911"/>
              </p:ext>
            </p:extLst>
          </p:nvPr>
        </p:nvGraphicFramePr>
        <p:xfrm>
          <a:off x="400866" y="3756165"/>
          <a:ext cx="4531173" cy="46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6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6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6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Qty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1296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2680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3176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2680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52670"/>
              </p:ext>
            </p:extLst>
          </p:nvPr>
        </p:nvGraphicFramePr>
        <p:xfrm>
          <a:off x="400869" y="4476245"/>
          <a:ext cx="4531171" cy="82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3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AW20010015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KAX700PL Spiralizer Attachment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TBC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92" y="2652951"/>
            <a:ext cx="3971593" cy="268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7" y="5340341"/>
            <a:ext cx="4176464" cy="132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7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nwood Presentation Template (Widescreen 140617)_NOT FINAL (1)">
  <a:themeElements>
    <a:clrScheme name="Custom 562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CF0A2C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enwood Presentation Template (Widescreen 140617).potx" id="{C0AF423C-7FA9-4BFB-B72D-766CBE0000B7}" vid="{EF018D0A-B760-4EE0-B72D-877133806A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 Template</Template>
  <TotalTime>531</TotalTime>
  <Words>216</Words>
  <Application>Microsoft Office PowerPoint</Application>
  <PresentationFormat>On-screen Show (4:3)</PresentationFormat>
  <Paragraphs>65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Kenwood Presentation Template (Widescreen 140617)_NOT FINAL (1)</vt:lpstr>
      <vt:lpstr>KAX700PL – Spiralizer Attachment. </vt:lpstr>
      <vt:lpstr>KAX700PL Spiralizer Attachment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Spiralizer Attachment Executive Launch Pack</dc:title>
  <dc:creator>StevensK</dc:creator>
  <cp:lastModifiedBy>StevensK</cp:lastModifiedBy>
  <cp:revision>58</cp:revision>
  <dcterms:created xsi:type="dcterms:W3CDTF">2017-04-04T08:47:10Z</dcterms:created>
  <dcterms:modified xsi:type="dcterms:W3CDTF">2017-09-27T13:38:49Z</dcterms:modified>
</cp:coreProperties>
</file>