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"/>
  </p:notesMasterIdLst>
  <p:handoutMasterIdLst>
    <p:handoutMasterId r:id="rId5"/>
  </p:handoutMasterIdLst>
  <p:sldIdLst>
    <p:sldId id="289" r:id="rId2"/>
    <p:sldId id="286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5291" autoAdjust="0"/>
  </p:normalViewPr>
  <p:slideViewPr>
    <p:cSldViewPr>
      <p:cViewPr varScale="1">
        <p:scale>
          <a:sx n="110" d="100"/>
          <a:sy n="110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6A69-D814-4337-994D-621BE6D9822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C65-CB0F-4409-AC54-921FD6AB6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1FBC-01B2-4FFF-853C-DF27E87C2DBC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699E-AA40-4326-BAAD-2BDC547DB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699E-AA40-4326-BAAD-2BDC547DB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52407" y="0"/>
            <a:ext cx="703959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DFF-B658-474D-A3BC-C8EBA1199745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9596-216A-440C-A6AE-0A8E5A2748A8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923-BA30-4897-BAFD-0CD31BA895B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D2BD-15BE-4076-AADE-56B26E28FA3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40C-B8C5-4CB4-B48B-D41EDE73C99A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7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BFEA-CDA9-4D30-AADF-7379E4589D55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274-5E00-4B14-A8CA-791E41A9D11B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8BF-1D90-4141-AB48-85F83C90F306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FB6-9653-4131-86D5-CCDA43AF5BB3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396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0608-B83B-4936-A78A-7C82F3E4464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71A6-DE9A-48A2-BB12-041147F42139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D418-1E0B-4D13-BDCA-C2DD180655E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3C62-77A4-4DC5-8817-F5B05706BCB8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2467-FA17-4107-B40D-1B0B49B895B1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3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D4C5-A51E-4722-9CBD-C86119D6939C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9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379C-C3B4-486F-B47F-2B121331ED31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81A3-C0C1-4825-ABBE-23AE7D16F403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627063" indent="-177800">
              <a:spcBef>
                <a:spcPts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ts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2F69A-452D-4BE9-82FA-EBBAAF625FC0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798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1789-B50E-4E35-BE88-445E78924F0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48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5AD-90EB-4B6D-9556-EC882FC88748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0"/>
            <a:ext cx="4349683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4C8-9BF1-4D37-9A10-13AF27273D8C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22A5-DF3B-43FC-B741-4814290E3139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2B1F-9DEB-4984-8BD0-E000201B6D77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9F84-ED95-438A-913D-3FB585F39EE9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B289-91E0-4785-BAD0-780FF84C7C75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lus 3 x Images (purplr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BEE2-709C-4269-985D-6EEEE1BC8B10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6099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332000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117901" y="5401736"/>
            <a:ext cx="3528000" cy="77046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46755" y="1857255"/>
            <a:ext cx="8190847" cy="141934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6100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34932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117901" y="3413127"/>
            <a:ext cx="3528000" cy="18616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b="6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1B6B8-D25C-4C1C-9ABD-13CF21E8B0EF}" type="datetime1">
              <a:rPr lang="en-US" smtClean="0"/>
              <a:t>11/13/2018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9" name="Group 28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solidFill>
              <a:srgbClr val="77777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74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EAD13B-1FEB-4409-8590-97A89C6DADFD}" type="datetime1">
              <a:rPr lang="en-US" smtClean="0"/>
              <a:t>11/13/2018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9" name="Freeform 3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30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EA96F-6B0B-4F47-81FF-21BF1F10D33C}" type="datetime1">
              <a:rPr lang="en-US" smtClean="0"/>
              <a:t>11/13/2018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2451" y="415083"/>
            <a:ext cx="1524003" cy="220708"/>
            <a:chOff x="3667125" y="385763"/>
            <a:chExt cx="1731963" cy="250825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900488" y="390525"/>
              <a:ext cx="185738" cy="239713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243 w 243"/>
                <a:gd name="T5" fmla="*/ 265 h 312"/>
                <a:gd name="T6" fmla="*/ 54 w 243"/>
                <a:gd name="T7" fmla="*/ 265 h 312"/>
                <a:gd name="T8" fmla="*/ 54 w 243"/>
                <a:gd name="T9" fmla="*/ 175 h 312"/>
                <a:gd name="T10" fmla="*/ 225 w 243"/>
                <a:gd name="T11" fmla="*/ 175 h 312"/>
                <a:gd name="T12" fmla="*/ 225 w 243"/>
                <a:gd name="T13" fmla="*/ 128 h 312"/>
                <a:gd name="T14" fmla="*/ 54 w 243"/>
                <a:gd name="T15" fmla="*/ 128 h 312"/>
                <a:gd name="T16" fmla="*/ 54 w 243"/>
                <a:gd name="T17" fmla="*/ 47 h 312"/>
                <a:gd name="T18" fmla="*/ 238 w 243"/>
                <a:gd name="T19" fmla="*/ 47 h 312"/>
                <a:gd name="T20" fmla="*/ 238 w 243"/>
                <a:gd name="T21" fmla="*/ 0 h 312"/>
                <a:gd name="T22" fmla="*/ 0 w 243"/>
                <a:gd name="T23" fmla="*/ 0 h 312"/>
                <a:gd name="T24" fmla="*/ 0 w 243"/>
                <a:gd name="T2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cubicBezTo>
                    <a:pt x="243" y="312"/>
                    <a:pt x="243" y="312"/>
                    <a:pt x="243" y="312"/>
                  </a:cubicBezTo>
                  <a:cubicBezTo>
                    <a:pt x="243" y="265"/>
                    <a:pt x="243" y="265"/>
                    <a:pt x="243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66" y="175"/>
                    <a:pt x="225" y="175"/>
                    <a:pt x="225" y="175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6" y="47"/>
                    <a:pt x="238" y="47"/>
                    <a:pt x="238" y="47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117975" y="390525"/>
              <a:ext cx="201613" cy="239713"/>
            </a:xfrm>
            <a:custGeom>
              <a:avLst/>
              <a:gdLst>
                <a:gd name="T0" fmla="*/ 209 w 264"/>
                <a:gd name="T1" fmla="*/ 226 h 312"/>
                <a:gd name="T2" fmla="*/ 57 w 264"/>
                <a:gd name="T3" fmla="*/ 0 h 312"/>
                <a:gd name="T4" fmla="*/ 0 w 264"/>
                <a:gd name="T5" fmla="*/ 0 h 312"/>
                <a:gd name="T6" fmla="*/ 0 w 264"/>
                <a:gd name="T7" fmla="*/ 312 h 312"/>
                <a:gd name="T8" fmla="*/ 55 w 264"/>
                <a:gd name="T9" fmla="*/ 312 h 312"/>
                <a:gd name="T10" fmla="*/ 55 w 264"/>
                <a:gd name="T11" fmla="*/ 88 h 312"/>
                <a:gd name="T12" fmla="*/ 206 w 264"/>
                <a:gd name="T13" fmla="*/ 312 h 312"/>
                <a:gd name="T14" fmla="*/ 264 w 264"/>
                <a:gd name="T15" fmla="*/ 312 h 312"/>
                <a:gd name="T16" fmla="*/ 264 w 264"/>
                <a:gd name="T17" fmla="*/ 0 h 312"/>
                <a:gd name="T18" fmla="*/ 209 w 264"/>
                <a:gd name="T19" fmla="*/ 0 h 312"/>
                <a:gd name="T20" fmla="*/ 209 w 264"/>
                <a:gd name="T21" fmla="*/ 2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312">
                  <a:moveTo>
                    <a:pt x="209" y="226"/>
                  </a:moveTo>
                  <a:cubicBezTo>
                    <a:pt x="190" y="198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7"/>
                    <a:pt x="206" y="312"/>
                    <a:pt x="206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09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43400" y="390525"/>
              <a:ext cx="320675" cy="239713"/>
            </a:xfrm>
            <a:custGeom>
              <a:avLst/>
              <a:gdLst>
                <a:gd name="T0" fmla="*/ 0 w 421"/>
                <a:gd name="T1" fmla="*/ 0 h 312"/>
                <a:gd name="T2" fmla="*/ 89 w 421"/>
                <a:gd name="T3" fmla="*/ 312 h 312"/>
                <a:gd name="T4" fmla="*/ 144 w 421"/>
                <a:gd name="T5" fmla="*/ 312 h 312"/>
                <a:gd name="T6" fmla="*/ 210 w 421"/>
                <a:gd name="T7" fmla="*/ 86 h 312"/>
                <a:gd name="T8" fmla="*/ 277 w 421"/>
                <a:gd name="T9" fmla="*/ 312 h 312"/>
                <a:gd name="T10" fmla="*/ 332 w 421"/>
                <a:gd name="T11" fmla="*/ 312 h 312"/>
                <a:gd name="T12" fmla="*/ 421 w 421"/>
                <a:gd name="T13" fmla="*/ 0 h 312"/>
                <a:gd name="T14" fmla="*/ 361 w 421"/>
                <a:gd name="T15" fmla="*/ 0 h 312"/>
                <a:gd name="T16" fmla="*/ 304 w 421"/>
                <a:gd name="T17" fmla="*/ 222 h 312"/>
                <a:gd name="T18" fmla="*/ 239 w 421"/>
                <a:gd name="T19" fmla="*/ 0 h 312"/>
                <a:gd name="T20" fmla="*/ 182 w 421"/>
                <a:gd name="T21" fmla="*/ 0 h 312"/>
                <a:gd name="T22" fmla="*/ 117 w 421"/>
                <a:gd name="T23" fmla="*/ 221 h 312"/>
                <a:gd name="T24" fmla="*/ 60 w 421"/>
                <a:gd name="T25" fmla="*/ 0 h 312"/>
                <a:gd name="T26" fmla="*/ 0 w 421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312">
                  <a:moveTo>
                    <a:pt x="0" y="0"/>
                  </a:moveTo>
                  <a:cubicBezTo>
                    <a:pt x="89" y="312"/>
                    <a:pt x="89" y="312"/>
                    <a:pt x="89" y="312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4" y="312"/>
                    <a:pt x="201" y="120"/>
                    <a:pt x="210" y="86"/>
                  </a:cubicBezTo>
                  <a:cubicBezTo>
                    <a:pt x="220" y="120"/>
                    <a:pt x="277" y="312"/>
                    <a:pt x="277" y="312"/>
                  </a:cubicBezTo>
                  <a:cubicBezTo>
                    <a:pt x="332" y="312"/>
                    <a:pt x="332" y="312"/>
                    <a:pt x="332" y="31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13" y="187"/>
                    <a:pt x="304" y="222"/>
                  </a:cubicBezTo>
                  <a:cubicBezTo>
                    <a:pt x="293" y="187"/>
                    <a:pt x="239" y="0"/>
                    <a:pt x="23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27" y="186"/>
                    <a:pt x="117" y="221"/>
                  </a:cubicBezTo>
                  <a:cubicBezTo>
                    <a:pt x="108" y="186"/>
                    <a:pt x="60" y="0"/>
                    <a:pt x="6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922838" y="385763"/>
              <a:ext cx="246063" cy="250825"/>
            </a:xfrm>
            <a:custGeom>
              <a:avLst/>
              <a:gdLst>
                <a:gd name="T0" fmla="*/ 1 w 320"/>
                <a:gd name="T1" fmla="*/ 165 h 329"/>
                <a:gd name="T2" fmla="*/ 1 w 320"/>
                <a:gd name="T3" fmla="*/ 165 h 329"/>
                <a:gd name="T4" fmla="*/ 47 w 320"/>
                <a:gd name="T5" fmla="*/ 285 h 329"/>
                <a:gd name="T6" fmla="*/ 162 w 320"/>
                <a:gd name="T7" fmla="*/ 329 h 329"/>
                <a:gd name="T8" fmla="*/ 320 w 320"/>
                <a:gd name="T9" fmla="*/ 165 h 329"/>
                <a:gd name="T10" fmla="*/ 275 w 320"/>
                <a:gd name="T11" fmla="*/ 42 h 329"/>
                <a:gd name="T12" fmla="*/ 162 w 320"/>
                <a:gd name="T13" fmla="*/ 0 h 329"/>
                <a:gd name="T14" fmla="*/ 1 w 320"/>
                <a:gd name="T15" fmla="*/ 165 h 329"/>
                <a:gd name="T16" fmla="*/ 90 w 320"/>
                <a:gd name="T17" fmla="*/ 75 h 329"/>
                <a:gd name="T18" fmla="*/ 163 w 320"/>
                <a:gd name="T19" fmla="*/ 49 h 329"/>
                <a:gd name="T20" fmla="*/ 265 w 320"/>
                <a:gd name="T21" fmla="*/ 166 h 329"/>
                <a:gd name="T22" fmla="*/ 162 w 320"/>
                <a:gd name="T23" fmla="*/ 281 h 329"/>
                <a:gd name="T24" fmla="*/ 88 w 320"/>
                <a:gd name="T25" fmla="*/ 254 h 329"/>
                <a:gd name="T26" fmla="*/ 57 w 320"/>
                <a:gd name="T27" fmla="*/ 167 h 329"/>
                <a:gd name="T28" fmla="*/ 57 w 320"/>
                <a:gd name="T29" fmla="*/ 166 h 329"/>
                <a:gd name="T30" fmla="*/ 90 w 320"/>
                <a:gd name="T31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29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0" y="212"/>
                    <a:pt x="17" y="256"/>
                    <a:pt x="47" y="285"/>
                  </a:cubicBezTo>
                  <a:cubicBezTo>
                    <a:pt x="76" y="314"/>
                    <a:pt x="114" y="329"/>
                    <a:pt x="162" y="329"/>
                  </a:cubicBezTo>
                  <a:cubicBezTo>
                    <a:pt x="278" y="329"/>
                    <a:pt x="320" y="240"/>
                    <a:pt x="320" y="165"/>
                  </a:cubicBezTo>
                  <a:cubicBezTo>
                    <a:pt x="320" y="116"/>
                    <a:pt x="304" y="72"/>
                    <a:pt x="275" y="42"/>
                  </a:cubicBezTo>
                  <a:cubicBezTo>
                    <a:pt x="247" y="14"/>
                    <a:pt x="209" y="0"/>
                    <a:pt x="162" y="0"/>
                  </a:cubicBezTo>
                  <a:cubicBezTo>
                    <a:pt x="52" y="0"/>
                    <a:pt x="1" y="83"/>
                    <a:pt x="1" y="165"/>
                  </a:cubicBezTo>
                  <a:moveTo>
                    <a:pt x="90" y="75"/>
                  </a:moveTo>
                  <a:cubicBezTo>
                    <a:pt x="109" y="57"/>
                    <a:pt x="133" y="49"/>
                    <a:pt x="163" y="49"/>
                  </a:cubicBezTo>
                  <a:cubicBezTo>
                    <a:pt x="258" y="50"/>
                    <a:pt x="265" y="139"/>
                    <a:pt x="265" y="166"/>
                  </a:cubicBezTo>
                  <a:cubicBezTo>
                    <a:pt x="264" y="193"/>
                    <a:pt x="257" y="281"/>
                    <a:pt x="162" y="281"/>
                  </a:cubicBezTo>
                  <a:cubicBezTo>
                    <a:pt x="131" y="281"/>
                    <a:pt x="106" y="272"/>
                    <a:pt x="88" y="254"/>
                  </a:cubicBezTo>
                  <a:cubicBezTo>
                    <a:pt x="68" y="234"/>
                    <a:pt x="57" y="202"/>
                    <a:pt x="57" y="167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129"/>
                    <a:pt x="69" y="96"/>
                    <a:pt x="90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667125" y="390525"/>
              <a:ext cx="41275" cy="2397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708400" y="390525"/>
              <a:ext cx="173038" cy="239713"/>
            </a:xfrm>
            <a:custGeom>
              <a:avLst/>
              <a:gdLst>
                <a:gd name="T0" fmla="*/ 109 w 109"/>
                <a:gd name="T1" fmla="*/ 0 h 151"/>
                <a:gd name="T2" fmla="*/ 77 w 109"/>
                <a:gd name="T3" fmla="*/ 0 h 151"/>
                <a:gd name="T4" fmla="*/ 0 w 109"/>
                <a:gd name="T5" fmla="*/ 75 h 151"/>
                <a:gd name="T6" fmla="*/ 76 w 109"/>
                <a:gd name="T7" fmla="*/ 151 h 151"/>
                <a:gd name="T8" fmla="*/ 109 w 109"/>
                <a:gd name="T9" fmla="*/ 151 h 151"/>
                <a:gd name="T10" fmla="*/ 32 w 109"/>
                <a:gd name="T11" fmla="*/ 75 h 151"/>
                <a:gd name="T12" fmla="*/ 109 w 109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109" y="0"/>
                  </a:moveTo>
                  <a:lnTo>
                    <a:pt x="77" y="0"/>
                  </a:lnTo>
                  <a:lnTo>
                    <a:pt x="0" y="75"/>
                  </a:lnTo>
                  <a:lnTo>
                    <a:pt x="76" y="151"/>
                  </a:lnTo>
                  <a:lnTo>
                    <a:pt x="109" y="151"/>
                  </a:lnTo>
                  <a:lnTo>
                    <a:pt x="32" y="7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662488" y="385763"/>
              <a:ext cx="244475" cy="250825"/>
            </a:xfrm>
            <a:custGeom>
              <a:avLst/>
              <a:gdLst>
                <a:gd name="T0" fmla="*/ 0 w 320"/>
                <a:gd name="T1" fmla="*/ 165 h 329"/>
                <a:gd name="T2" fmla="*/ 0 w 320"/>
                <a:gd name="T3" fmla="*/ 166 h 329"/>
                <a:gd name="T4" fmla="*/ 46 w 320"/>
                <a:gd name="T5" fmla="*/ 285 h 329"/>
                <a:gd name="T6" fmla="*/ 161 w 320"/>
                <a:gd name="T7" fmla="*/ 329 h 329"/>
                <a:gd name="T8" fmla="*/ 319 w 320"/>
                <a:gd name="T9" fmla="*/ 165 h 329"/>
                <a:gd name="T10" fmla="*/ 274 w 320"/>
                <a:gd name="T11" fmla="*/ 42 h 329"/>
                <a:gd name="T12" fmla="*/ 161 w 320"/>
                <a:gd name="T13" fmla="*/ 0 h 329"/>
                <a:gd name="T14" fmla="*/ 0 w 320"/>
                <a:gd name="T15" fmla="*/ 165 h 329"/>
                <a:gd name="T16" fmla="*/ 89 w 320"/>
                <a:gd name="T17" fmla="*/ 75 h 329"/>
                <a:gd name="T18" fmla="*/ 162 w 320"/>
                <a:gd name="T19" fmla="*/ 49 h 329"/>
                <a:gd name="T20" fmla="*/ 264 w 320"/>
                <a:gd name="T21" fmla="*/ 166 h 329"/>
                <a:gd name="T22" fmla="*/ 161 w 320"/>
                <a:gd name="T23" fmla="*/ 281 h 329"/>
                <a:gd name="T24" fmla="*/ 87 w 320"/>
                <a:gd name="T25" fmla="*/ 254 h 329"/>
                <a:gd name="T26" fmla="*/ 56 w 320"/>
                <a:gd name="T27" fmla="*/ 166 h 329"/>
                <a:gd name="T28" fmla="*/ 89 w 320"/>
                <a:gd name="T29" fmla="*/ 7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9">
                  <a:moveTo>
                    <a:pt x="0" y="165"/>
                  </a:moveTo>
                  <a:cubicBezTo>
                    <a:pt x="0" y="165"/>
                    <a:pt x="0" y="166"/>
                    <a:pt x="0" y="166"/>
                  </a:cubicBezTo>
                  <a:cubicBezTo>
                    <a:pt x="0" y="212"/>
                    <a:pt x="17" y="256"/>
                    <a:pt x="46" y="285"/>
                  </a:cubicBezTo>
                  <a:cubicBezTo>
                    <a:pt x="74" y="314"/>
                    <a:pt x="113" y="329"/>
                    <a:pt x="161" y="329"/>
                  </a:cubicBezTo>
                  <a:cubicBezTo>
                    <a:pt x="277" y="329"/>
                    <a:pt x="319" y="240"/>
                    <a:pt x="319" y="165"/>
                  </a:cubicBezTo>
                  <a:cubicBezTo>
                    <a:pt x="320" y="116"/>
                    <a:pt x="303" y="72"/>
                    <a:pt x="274" y="42"/>
                  </a:cubicBezTo>
                  <a:cubicBezTo>
                    <a:pt x="246" y="14"/>
                    <a:pt x="208" y="0"/>
                    <a:pt x="161" y="0"/>
                  </a:cubicBezTo>
                  <a:cubicBezTo>
                    <a:pt x="50" y="0"/>
                    <a:pt x="0" y="83"/>
                    <a:pt x="0" y="165"/>
                  </a:cubicBezTo>
                  <a:moveTo>
                    <a:pt x="89" y="75"/>
                  </a:moveTo>
                  <a:cubicBezTo>
                    <a:pt x="107" y="57"/>
                    <a:pt x="132" y="48"/>
                    <a:pt x="162" y="49"/>
                  </a:cubicBezTo>
                  <a:cubicBezTo>
                    <a:pt x="257" y="50"/>
                    <a:pt x="264" y="139"/>
                    <a:pt x="264" y="166"/>
                  </a:cubicBezTo>
                  <a:cubicBezTo>
                    <a:pt x="263" y="193"/>
                    <a:pt x="255" y="281"/>
                    <a:pt x="161" y="281"/>
                  </a:cubicBezTo>
                  <a:cubicBezTo>
                    <a:pt x="130" y="281"/>
                    <a:pt x="105" y="272"/>
                    <a:pt x="87" y="254"/>
                  </a:cubicBezTo>
                  <a:cubicBezTo>
                    <a:pt x="67" y="233"/>
                    <a:pt x="55" y="201"/>
                    <a:pt x="56" y="166"/>
                  </a:cubicBezTo>
                  <a:cubicBezTo>
                    <a:pt x="56" y="129"/>
                    <a:pt x="68" y="96"/>
                    <a:pt x="89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194300" y="392113"/>
              <a:ext cx="204788" cy="238125"/>
            </a:xfrm>
            <a:custGeom>
              <a:avLst/>
              <a:gdLst>
                <a:gd name="T0" fmla="*/ 0 w 268"/>
                <a:gd name="T1" fmla="*/ 311 h 311"/>
                <a:gd name="T2" fmla="*/ 133 w 268"/>
                <a:gd name="T3" fmla="*/ 311 h 311"/>
                <a:gd name="T4" fmla="*/ 268 w 268"/>
                <a:gd name="T5" fmla="*/ 156 h 311"/>
                <a:gd name="T6" fmla="*/ 227 w 268"/>
                <a:gd name="T7" fmla="*/ 36 h 311"/>
                <a:gd name="T8" fmla="*/ 133 w 268"/>
                <a:gd name="T9" fmla="*/ 0 h 311"/>
                <a:gd name="T10" fmla="*/ 0 w 268"/>
                <a:gd name="T11" fmla="*/ 0 h 311"/>
                <a:gd name="T12" fmla="*/ 0 w 268"/>
                <a:gd name="T13" fmla="*/ 311 h 311"/>
                <a:gd name="T14" fmla="*/ 54 w 268"/>
                <a:gd name="T15" fmla="*/ 48 h 311"/>
                <a:gd name="T16" fmla="*/ 133 w 268"/>
                <a:gd name="T17" fmla="*/ 48 h 311"/>
                <a:gd name="T18" fmla="*/ 213 w 268"/>
                <a:gd name="T19" fmla="*/ 156 h 311"/>
                <a:gd name="T20" fmla="*/ 133 w 268"/>
                <a:gd name="T21" fmla="*/ 263 h 311"/>
                <a:gd name="T22" fmla="*/ 54 w 268"/>
                <a:gd name="T23" fmla="*/ 263 h 311"/>
                <a:gd name="T24" fmla="*/ 54 w 268"/>
                <a:gd name="T25" fmla="*/ 4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11">
                  <a:moveTo>
                    <a:pt x="0" y="311"/>
                  </a:moveTo>
                  <a:cubicBezTo>
                    <a:pt x="133" y="311"/>
                    <a:pt x="133" y="311"/>
                    <a:pt x="133" y="311"/>
                  </a:cubicBezTo>
                  <a:cubicBezTo>
                    <a:pt x="198" y="311"/>
                    <a:pt x="268" y="270"/>
                    <a:pt x="268" y="156"/>
                  </a:cubicBezTo>
                  <a:cubicBezTo>
                    <a:pt x="268" y="104"/>
                    <a:pt x="254" y="63"/>
                    <a:pt x="227" y="36"/>
                  </a:cubicBezTo>
                  <a:cubicBezTo>
                    <a:pt x="203" y="12"/>
                    <a:pt x="171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1"/>
                  </a:lnTo>
                  <a:close/>
                  <a:moveTo>
                    <a:pt x="54" y="48"/>
                  </a:moveTo>
                  <a:cubicBezTo>
                    <a:pt x="65" y="48"/>
                    <a:pt x="133" y="48"/>
                    <a:pt x="133" y="48"/>
                  </a:cubicBezTo>
                  <a:cubicBezTo>
                    <a:pt x="183" y="48"/>
                    <a:pt x="213" y="89"/>
                    <a:pt x="213" y="156"/>
                  </a:cubicBezTo>
                  <a:cubicBezTo>
                    <a:pt x="213" y="223"/>
                    <a:pt x="183" y="263"/>
                    <a:pt x="133" y="263"/>
                  </a:cubicBezTo>
                  <a:cubicBezTo>
                    <a:pt x="54" y="263"/>
                    <a:pt x="54" y="263"/>
                    <a:pt x="54" y="263"/>
                  </a:cubicBezTo>
                  <a:lnTo>
                    <a:pt x="5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5901268" y="-27000"/>
            <a:ext cx="3547533" cy="6912000"/>
          </a:xfrm>
          <a:custGeom>
            <a:avLst/>
            <a:gdLst>
              <a:gd name="connsiteX0" fmla="*/ 3547533 w 3547533"/>
              <a:gd name="connsiteY0" fmla="*/ 0 h 6874933"/>
              <a:gd name="connsiteX1" fmla="*/ 0 w 3547533"/>
              <a:gd name="connsiteY1" fmla="*/ 3479800 h 6874933"/>
              <a:gd name="connsiteX2" fmla="*/ 3437467 w 3547533"/>
              <a:gd name="connsiteY2" fmla="*/ 6874933 h 687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6874933">
                <a:moveTo>
                  <a:pt x="3547533" y="0"/>
                </a:moveTo>
                <a:lnTo>
                  <a:pt x="0" y="3479800"/>
                </a:lnTo>
                <a:lnTo>
                  <a:pt x="3437467" y="6874933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8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E05A-3DF3-4D16-BC3B-AE19CEA20667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13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17" y="1"/>
            <a:ext cx="4349683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DF25-A4AF-459C-A057-261C951B95E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599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tar an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AD0-6B4D-413A-924B-940869CFD624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525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CD73-310A-4A3E-B5E9-44F9FBA1E293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084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0CF4-3786-4242-B1C9-DDD251E493CD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6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A137-2CF6-4245-8AE1-CF0FB4C432C2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54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FC70-B536-4368-9B80-E1A1E437B501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049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3502-B415-4CF6-996B-648FD9C0F2FE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2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5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231B-19C0-4E01-AC72-338237964CB0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617355" y="1895036"/>
            <a:ext cx="6109759" cy="30395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90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844C-6BC8-4A77-A7A5-86E5CD1861C4}" type="datetime1">
              <a:rPr lang="en-US" smtClean="0"/>
              <a:t>11/13/2018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23392" y="6309320"/>
            <a:ext cx="9601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53" y="2204864"/>
            <a:ext cx="6029300" cy="4248473"/>
          </a:xfrm>
        </p:spPr>
        <p:txBody>
          <a:bodyPr numCol="2">
            <a:norm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1200" baseline="0">
                <a:solidFill>
                  <a:schemeClr val="accent5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Key features and benefits – Arial 12pt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47525" y="1518340"/>
            <a:ext cx="10445019" cy="5760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Product story or claim – Arial 12pt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24719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6754" y="1034167"/>
            <a:ext cx="8190847" cy="378610"/>
          </a:xfrm>
        </p:spPr>
        <p:txBody>
          <a:bodyPr/>
          <a:lstStyle>
            <a:lvl1pPr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MODEL – Product Name – Arial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1"/>
            <a:ext cx="4349681" cy="685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dda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8075" y="1592933"/>
            <a:ext cx="4589140" cy="37861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MODEL – Product Name – Arial 12pt</a:t>
            </a:r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1616" y="6271703"/>
            <a:ext cx="536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Please contact your Regional</a:t>
            </a:r>
            <a:r>
              <a:rPr lang="en-GB" sz="1200" baseline="0" dirty="0"/>
              <a:t> Co-ordinator for samples and SKU information</a:t>
            </a:r>
            <a:endParaRPr lang="en-GB" sz="1200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68075" y="2204864"/>
            <a:ext cx="4991100" cy="40668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Product Picture</a:t>
            </a:r>
          </a:p>
        </p:txBody>
      </p:sp>
    </p:spTree>
    <p:extLst>
      <p:ext uri="{BB962C8B-B14F-4D97-AF65-F5344CB8AC3E}">
        <p14:creationId xmlns:p14="http://schemas.microsoft.com/office/powerpoint/2010/main" val="263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1" y="3"/>
            <a:ext cx="4349681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6425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6425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20" y="3"/>
            <a:ext cx="4349680" cy="685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2 x Content (Grey Key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5B7A-117D-4002-9E5C-A6281181D14C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11349041" y="250032"/>
            <a:ext cx="849095" cy="1702238"/>
          </a:xfrm>
          <a:custGeom>
            <a:avLst/>
            <a:gdLst>
              <a:gd name="connsiteX0" fmla="*/ 600075 w 600075"/>
              <a:gd name="connsiteY0" fmla="*/ 0 h 1109663"/>
              <a:gd name="connsiteX1" fmla="*/ 0 w 600075"/>
              <a:gd name="connsiteY1" fmla="*/ 578644 h 1109663"/>
              <a:gd name="connsiteX2" fmla="*/ 597694 w 600075"/>
              <a:gd name="connsiteY2" fmla="*/ 1109663 h 1109663"/>
              <a:gd name="connsiteX0" fmla="*/ 598370 w 598370"/>
              <a:gd name="connsiteY0" fmla="*/ 0 h 1109663"/>
              <a:gd name="connsiteX1" fmla="*/ 0 w 598370"/>
              <a:gd name="connsiteY1" fmla="*/ 556532 h 1109663"/>
              <a:gd name="connsiteX2" fmla="*/ 595989 w 598370"/>
              <a:gd name="connsiteY2" fmla="*/ 1109663 h 1109663"/>
              <a:gd name="connsiteX0" fmla="*/ 600075 w 600075"/>
              <a:gd name="connsiteY0" fmla="*/ 0 h 1114401"/>
              <a:gd name="connsiteX1" fmla="*/ 0 w 600075"/>
              <a:gd name="connsiteY1" fmla="*/ 561270 h 1114401"/>
              <a:gd name="connsiteX2" fmla="*/ 595989 w 600075"/>
              <a:gd name="connsiteY2" fmla="*/ 1114401 h 1114401"/>
              <a:gd name="connsiteX0" fmla="*/ 600075 w 601046"/>
              <a:gd name="connsiteY0" fmla="*/ 0 h 1117528"/>
              <a:gd name="connsiteX1" fmla="*/ 0 w 601046"/>
              <a:gd name="connsiteY1" fmla="*/ 561270 h 1117528"/>
              <a:gd name="connsiteX2" fmla="*/ 601046 w 601046"/>
              <a:gd name="connsiteY2" fmla="*/ 1117528 h 11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46" h="1117528">
                <a:moveTo>
                  <a:pt x="600075" y="0"/>
                </a:moveTo>
                <a:lnTo>
                  <a:pt x="0" y="561270"/>
                </a:lnTo>
                <a:lnTo>
                  <a:pt x="601046" y="11175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629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584-5AC1-4EFF-9E4B-00C1532E9FD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622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5" y="1034169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5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30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940A99-D677-4378-81DF-1FE5306F7ABF}" type="datetime1">
              <a:rPr lang="en-US" smtClean="0"/>
              <a:t>11/13/2018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30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6" y="6308730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B7466-1539-4343-B2B1-E1A06A8CCA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4" y="411951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753" r:id="rId49"/>
    <p:sldLayoutId id="2147483754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33" dirty="0"/>
              <a:t>KAX643ME – </a:t>
            </a:r>
            <a:r>
              <a:rPr lang="en-GB" sz="3333" dirty="0" err="1"/>
              <a:t>Roto</a:t>
            </a:r>
            <a:r>
              <a:rPr lang="en-GB" sz="3333" dirty="0"/>
              <a:t> Food Cutter</a:t>
            </a:r>
            <a:br>
              <a:rPr lang="en-GB" sz="3333" dirty="0"/>
            </a:br>
            <a:endParaRPr lang="en-GB" sz="3333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7466-1539-4343-B2B1-E1A06A8CCA48}" type="slidenum">
              <a:rPr lang="en-GB" smtClean="0"/>
              <a:t>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27884"/>
            <a:ext cx="6990184" cy="3782926"/>
          </a:xfrm>
        </p:spPr>
        <p:txBody>
          <a:bodyPr numCol="2"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+mj-lt"/>
              </a:rPr>
              <a:t>High quality traditional slicing, shredding and rasping drums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6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+mj-lt"/>
              </a:rPr>
              <a:t>Slow rotary action for optimum results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+mj-lt"/>
              </a:rPr>
              <a:t>Slow Speed Outlet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Fits all Chef/</a:t>
            </a:r>
            <a:r>
              <a:rPr lang="en-GB" sz="1600" dirty="0" err="1">
                <a:latin typeface="+mj-lt"/>
              </a:rPr>
              <a:t>kMix</a:t>
            </a:r>
            <a:r>
              <a:rPr lang="en-GB" sz="1600" dirty="0">
                <a:latin typeface="+mj-lt"/>
              </a:rPr>
              <a:t> models with twist connection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C3092B"/>
              </a:solidFill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+mj-lt"/>
              </a:rPr>
              <a:t>Continuous Action 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As the attachment feeds out over the bowl there is a continuous action for large quantities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+mj-lt"/>
              </a:rPr>
              <a:t>Suitable for a variety of foods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Including nuts, cheese and chocolate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1604797"/>
            <a:ext cx="1027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Fitting to the slow speed outlet of Chef and </a:t>
            </a:r>
            <a:r>
              <a:rPr lang="en-GB" sz="1600" dirty="0" err="1">
                <a:latin typeface="+mj-lt"/>
              </a:rPr>
              <a:t>kMix</a:t>
            </a:r>
            <a:r>
              <a:rPr lang="en-GB" sz="1600" dirty="0">
                <a:latin typeface="+mj-lt"/>
              </a:rPr>
              <a:t> machines the </a:t>
            </a:r>
            <a:r>
              <a:rPr lang="en-GB" sz="1600" dirty="0" err="1">
                <a:latin typeface="+mj-lt"/>
              </a:rPr>
              <a:t>Roto</a:t>
            </a:r>
            <a:r>
              <a:rPr lang="en-GB" sz="1600" dirty="0">
                <a:latin typeface="+mj-lt"/>
              </a:rPr>
              <a:t> Food Cutter will effortlessly slice, shred and rasp a variety of vegetables, nuts and cheese.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6BB04-DD2E-4690-B25C-6020E2D8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96" y="1978083"/>
            <a:ext cx="2429604" cy="40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6672064" y="1497963"/>
            <a:ext cx="4824536" cy="823087"/>
          </a:xfrm>
        </p:spPr>
        <p:txBody>
          <a:bodyPr>
            <a:normAutofit fontScale="90000"/>
          </a:bodyPr>
          <a:lstStyle/>
          <a:p>
            <a:r>
              <a:rPr lang="en-GB" dirty="0"/>
              <a:t>KAX643ME – </a:t>
            </a:r>
            <a:r>
              <a:rPr lang="en-GB" dirty="0" err="1"/>
              <a:t>Roto</a:t>
            </a:r>
            <a:r>
              <a:rPr lang="en-GB" dirty="0"/>
              <a:t> Food Cutter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3AD151-CC2F-4F98-824D-D1E05562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7835D7-DE1E-4C71-995E-EC8E657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E70E1-FB3B-4A27-91A1-8B54892D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7466-1539-4343-B2B1-E1A06A8CCA48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03323"/>
              </p:ext>
            </p:extLst>
          </p:nvPr>
        </p:nvGraphicFramePr>
        <p:xfrm>
          <a:off x="546755" y="1497963"/>
          <a:ext cx="5832648" cy="131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733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Grey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Stainless Steel and Plastic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5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Dimensions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21.3L x 13.7H x 12W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9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1.6kg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23636"/>
              </p:ext>
            </p:extLst>
          </p:nvPr>
        </p:nvGraphicFramePr>
        <p:xfrm>
          <a:off x="546755" y="3026139"/>
          <a:ext cx="5832648" cy="787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461">
                <a:tc>
                  <a:txBody>
                    <a:bodyPr/>
                    <a:lstStyle/>
                    <a:p>
                      <a:pPr algn="l"/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61">
                <a:tc rowSpan="2">
                  <a:txBody>
                    <a:bodyPr/>
                    <a:lstStyle/>
                    <a:p>
                      <a:pPr algn="l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30L x 17H x 21.3W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19.5H x 31.2W x 44.5D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61">
                <a:tc vMerge="1">
                  <a:txBody>
                    <a:bodyPr/>
                    <a:lstStyle/>
                    <a:p>
                      <a:pPr algn="l"/>
                      <a:endParaRPr lang="en-GB" sz="1000" b="1" dirty="0">
                        <a:latin typeface="Swis721 Th BT Thin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2.1Kg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8.8kg 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16423"/>
              </p:ext>
            </p:extLst>
          </p:nvPr>
        </p:nvGraphicFramePr>
        <p:xfrm>
          <a:off x="546755" y="4181985"/>
          <a:ext cx="5832648" cy="586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900" b="1" baseline="0" dirty="0" err="1">
                          <a:solidFill>
                            <a:schemeClr val="bg1"/>
                          </a:solidFill>
                          <a:latin typeface="+mn-lt"/>
                        </a:rPr>
                        <a:t>Qty</a:t>
                      </a:r>
                      <a:endParaRPr lang="en-GB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2,110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4,290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4,956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100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06954"/>
              </p:ext>
            </p:extLst>
          </p:nvPr>
        </p:nvGraphicFramePr>
        <p:xfrm>
          <a:off x="546753" y="5224137"/>
          <a:ext cx="5832650" cy="628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06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74"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AW20011008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latin typeface="+mn-lt"/>
                        </a:rPr>
                        <a:t>KAX643ME Roto</a:t>
                      </a:r>
                      <a:r>
                        <a:rPr lang="en-GB" sz="900" dirty="0">
                          <a:latin typeface="+mn-lt"/>
                        </a:rPr>
                        <a:t> Food Cutter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n-lt"/>
                        </a:rPr>
                        <a:t>Single Pack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latin typeface="+mn-lt"/>
                        </a:rPr>
                        <a:t>5011423176949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058A60-9459-4E26-8FB4-84F260BF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35" y="2340653"/>
            <a:ext cx="4702110" cy="35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enwood Presentation Template (Widescreen 140617)_NOT FINAL (1)">
  <a:themeElements>
    <a:clrScheme name="Custom 562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CF0A2C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wood Presentation Template (Widescreen 140617).potx" id="{C0AF423C-7FA9-4BFB-B72D-766CBE0000B7}" vid="{EF018D0A-B760-4EE0-B72D-877133806A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 Template</Template>
  <TotalTime>864</TotalTime>
  <Words>171</Words>
  <Application>Microsoft Office PowerPoint</Application>
  <PresentationFormat>Widescreen</PresentationFormat>
  <Paragraphs>58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Bree Rg</vt:lpstr>
      <vt:lpstr>Calibri</vt:lpstr>
      <vt:lpstr>Georgia</vt:lpstr>
      <vt:lpstr>Kenwood Presentation Template (Widescreen 140617)_NOT FINAL (1)</vt:lpstr>
      <vt:lpstr>KAX643ME – Roto Food Cutter </vt:lpstr>
      <vt:lpstr>KAX643ME – Roto Food Cutter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KAX643ME Datasheet</dc:title>
  <dc:creator>StevensK</dc:creator>
  <cp:lastModifiedBy>Stevens, Kirsty</cp:lastModifiedBy>
  <cp:revision>88</cp:revision>
  <dcterms:created xsi:type="dcterms:W3CDTF">2017-04-04T08:47:10Z</dcterms:created>
  <dcterms:modified xsi:type="dcterms:W3CDTF">2018-11-13T11:12:18Z</dcterms:modified>
</cp:coreProperties>
</file>