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"/>
  </p:notesMasterIdLst>
  <p:handoutMasterIdLst>
    <p:handoutMasterId r:id="rId5"/>
  </p:handoutMasterIdLst>
  <p:sldIdLst>
    <p:sldId id="289" r:id="rId2"/>
    <p:sldId id="286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5291" autoAdjust="0"/>
  </p:normalViewPr>
  <p:slideViewPr>
    <p:cSldViewPr>
      <p:cViewPr varScale="1">
        <p:scale>
          <a:sx n="121" d="100"/>
          <a:sy n="121" d="100"/>
        </p:scale>
        <p:origin x="13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6A69-D814-4337-994D-621BE6D98227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C65-CB0F-4409-AC54-921FD6AB6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1FBC-01B2-4FFF-853C-DF27E87C2DBC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699E-AA40-4326-BAAD-2BDC547DB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52407" y="0"/>
            <a:ext cx="703959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7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396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3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9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798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purplr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6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9" name="Group 28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74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9" name="Freeform 3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30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1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1"/>
            <a:ext cx="4349683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599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52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084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6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54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049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2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90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23392" y="6309320"/>
            <a:ext cx="9601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53" y="2204864"/>
            <a:ext cx="6029300" cy="4248473"/>
          </a:xfrm>
        </p:spPr>
        <p:txBody>
          <a:bodyPr numCol="2">
            <a:norm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Key features and benefits – Arial 12pt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47525" y="1518340"/>
            <a:ext cx="10445019" cy="5760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Product story or claim – Arial 12pt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24719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378610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MODEL – Product Name – Arial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1"/>
            <a:ext cx="4349681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dda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8075" y="1592933"/>
            <a:ext cx="4589140" cy="37861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MODEL – Product Name – Arial 12pt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1616" y="6271703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Please contact your Regional</a:t>
            </a:r>
            <a:r>
              <a:rPr lang="en-GB" sz="1200" baseline="0" dirty="0"/>
              <a:t> Co-ordinator for samples and SKU information</a:t>
            </a:r>
            <a:endParaRPr lang="en-GB" sz="1200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0668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</p:spTree>
    <p:extLst>
      <p:ext uri="{BB962C8B-B14F-4D97-AF65-F5344CB8AC3E}">
        <p14:creationId xmlns:p14="http://schemas.microsoft.com/office/powerpoint/2010/main" val="263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3"/>
            <a:ext cx="4349681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0" y="3"/>
            <a:ext cx="4349680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2 x Content (Grey 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1349041" y="250032"/>
            <a:ext cx="849095" cy="1702238"/>
          </a:xfrm>
          <a:custGeom>
            <a:avLst/>
            <a:gdLst>
              <a:gd name="connsiteX0" fmla="*/ 600075 w 600075"/>
              <a:gd name="connsiteY0" fmla="*/ 0 h 1109663"/>
              <a:gd name="connsiteX1" fmla="*/ 0 w 600075"/>
              <a:gd name="connsiteY1" fmla="*/ 578644 h 1109663"/>
              <a:gd name="connsiteX2" fmla="*/ 597694 w 600075"/>
              <a:gd name="connsiteY2" fmla="*/ 1109663 h 1109663"/>
              <a:gd name="connsiteX0" fmla="*/ 598370 w 598370"/>
              <a:gd name="connsiteY0" fmla="*/ 0 h 1109663"/>
              <a:gd name="connsiteX1" fmla="*/ 0 w 598370"/>
              <a:gd name="connsiteY1" fmla="*/ 556532 h 1109663"/>
              <a:gd name="connsiteX2" fmla="*/ 595989 w 598370"/>
              <a:gd name="connsiteY2" fmla="*/ 1109663 h 1109663"/>
              <a:gd name="connsiteX0" fmla="*/ 600075 w 600075"/>
              <a:gd name="connsiteY0" fmla="*/ 0 h 1114401"/>
              <a:gd name="connsiteX1" fmla="*/ 0 w 600075"/>
              <a:gd name="connsiteY1" fmla="*/ 561270 h 1114401"/>
              <a:gd name="connsiteX2" fmla="*/ 595989 w 600075"/>
              <a:gd name="connsiteY2" fmla="*/ 1114401 h 1114401"/>
              <a:gd name="connsiteX0" fmla="*/ 600075 w 601046"/>
              <a:gd name="connsiteY0" fmla="*/ 0 h 1117528"/>
              <a:gd name="connsiteX1" fmla="*/ 0 w 601046"/>
              <a:gd name="connsiteY1" fmla="*/ 561270 h 1117528"/>
              <a:gd name="connsiteX2" fmla="*/ 601046 w 601046"/>
              <a:gd name="connsiteY2" fmla="*/ 1117528 h 1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46" h="1117528">
                <a:moveTo>
                  <a:pt x="600075" y="0"/>
                </a:moveTo>
                <a:lnTo>
                  <a:pt x="0" y="561270"/>
                </a:lnTo>
                <a:lnTo>
                  <a:pt x="601046" y="11175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629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622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5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30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30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6" y="6308730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51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753" r:id="rId49"/>
    <p:sldLayoutId id="2147483754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622978"/>
            <a:ext cx="4546473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3" y="836712"/>
            <a:ext cx="11521280" cy="522627"/>
          </a:xfrm>
        </p:spPr>
        <p:txBody>
          <a:bodyPr>
            <a:noAutofit/>
          </a:bodyPr>
          <a:lstStyle/>
          <a:p>
            <a:r>
              <a:rPr lang="en-GB" sz="3333" dirty="0"/>
              <a:t>KAH740PL – Blend </a:t>
            </a:r>
            <a:r>
              <a:rPr lang="en-GB" sz="3333" dirty="0" err="1"/>
              <a:t>Xtract</a:t>
            </a:r>
            <a:r>
              <a:rPr lang="en-GB" sz="3333" dirty="0"/>
              <a:t> Sport Attachment </a:t>
            </a:r>
            <a:br>
              <a:rPr lang="en-GB" sz="3333" dirty="0"/>
            </a:br>
            <a:endParaRPr lang="en-GB" sz="333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E9D-4BE8-48F6-8C40-C6727FE4356D}" type="datetime1">
              <a:rPr lang="en-US" smtClean="0"/>
              <a:t>11/28/2017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Kenwood Blend </a:t>
            </a:r>
            <a:r>
              <a:rPr lang="en-GB" dirty="0" err="1"/>
              <a:t>Xtract</a:t>
            </a:r>
            <a:r>
              <a:rPr lang="en-GB" dirty="0"/>
              <a:t> Sport Attachment Executive Launch Pack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7466-1539-4343-B2B1-E1A06A8CCA48}" type="slidenum">
              <a:rPr lang="en-GB" smtClean="0"/>
              <a:t>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2622978"/>
            <a:ext cx="8141536" cy="3494321"/>
          </a:xfrm>
        </p:spPr>
        <p:txBody>
          <a:bodyPr numCol="2"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New Smoothie2Go Sport Attachment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For a smooth nutritious drink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High Speed Outlet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Fits all Kenwood Chef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C3092B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2 x 600ml </a:t>
            </a:r>
            <a:r>
              <a:rPr lang="en-GB" sz="1600" dirty="0" err="1">
                <a:solidFill>
                  <a:schemeClr val="tx2"/>
                </a:solidFill>
                <a:latin typeface="+mj-lt"/>
              </a:rPr>
              <a:t>Tritan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 Smoothie Goblets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2 x Easy Flip Lids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Stainless Steel Blades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</a:t>
            </a:r>
            <a:r>
              <a:rPr lang="en-GB" sz="1600" dirty="0"/>
              <a:t>rgonomically designed to breakdown even the toughest food to a nice, smooth consistency.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Safety interlock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1604797"/>
            <a:ext cx="1027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Fitting the high speed outlet of all Chef kitchen machines the new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Kenwood Blend </a:t>
            </a:r>
            <a:r>
              <a:rPr lang="en-GB" sz="1600" dirty="0" err="1">
                <a:latin typeface="+mj-lt"/>
                <a:cs typeface="Arial" panose="020B0604020202020204" pitchFamily="34" charset="0"/>
              </a:rPr>
              <a:t>Xtract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Sport Attachment </a:t>
            </a:r>
            <a:r>
              <a:rPr lang="en-US" sz="1600" dirty="0"/>
              <a:t>is the simple way to enjoy delicious smoothies, juices and milkshakes just the way you like them. </a:t>
            </a:r>
          </a:p>
          <a:p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22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6744073" y="1024211"/>
            <a:ext cx="4464496" cy="892621"/>
          </a:xfrm>
        </p:spPr>
        <p:txBody>
          <a:bodyPr>
            <a:normAutofit/>
          </a:bodyPr>
          <a:lstStyle/>
          <a:p>
            <a:r>
              <a:rPr lang="en-GB" dirty="0"/>
              <a:t>KAH740PL – Blend </a:t>
            </a:r>
            <a:r>
              <a:rPr lang="en-GB" dirty="0" err="1"/>
              <a:t>Xtract</a:t>
            </a:r>
            <a:r>
              <a:rPr lang="en-GB" dirty="0"/>
              <a:t> Sport Attachment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0519"/>
              </p:ext>
            </p:extLst>
          </p:nvPr>
        </p:nvGraphicFramePr>
        <p:xfrm>
          <a:off x="623392" y="1124744"/>
          <a:ext cx="5832648" cy="131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733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Grey and Clear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Plastic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5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Dimensions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9.5L x 9.5W x 20H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0.76kg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80766"/>
              </p:ext>
            </p:extLst>
          </p:nvPr>
        </p:nvGraphicFramePr>
        <p:xfrm>
          <a:off x="623392" y="3034241"/>
          <a:ext cx="5832648" cy="787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461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61">
                <a:tc rowSpan="2"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25.8L x 13.5W x 25.8H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64H x 35.8W x 25.8L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61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0.90kg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4.170kg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21262"/>
              </p:ext>
            </p:extLst>
          </p:nvPr>
        </p:nvGraphicFramePr>
        <p:xfrm>
          <a:off x="623392" y="4264318"/>
          <a:ext cx="5832648" cy="586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Qty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837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1683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1870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500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13787"/>
              </p:ext>
            </p:extLst>
          </p:nvPr>
        </p:nvGraphicFramePr>
        <p:xfrm>
          <a:off x="623392" y="5301208"/>
          <a:ext cx="5832650" cy="878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31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74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AW20010017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KAH740PL Blend </a:t>
                      </a:r>
                      <a:r>
                        <a:rPr lang="en-GB" sz="900" dirty="0" err="1">
                          <a:latin typeface="+mn-lt"/>
                        </a:rPr>
                        <a:t>Xtract</a:t>
                      </a:r>
                      <a:r>
                        <a:rPr lang="en-GB" sz="900" dirty="0">
                          <a:latin typeface="+mn-lt"/>
                        </a:rPr>
                        <a:t> Sport Attachment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TBC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84"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3311AC8-234D-4528-BD65-161976C37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204864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nwood Presentation Template (Widescreen 140617)_NOT FINAL (1)">
  <a:themeElements>
    <a:clrScheme name="Custom 562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CF0A2C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40617).potx" id="{C0AF423C-7FA9-4BFB-B72D-766CBE0000B7}" vid="{EF018D0A-B760-4EE0-B72D-877133806A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 Template</Template>
  <TotalTime>625</TotalTime>
  <Words>178</Words>
  <Application>Microsoft Office PowerPoint</Application>
  <PresentationFormat>Widescreen</PresentationFormat>
  <Paragraphs>61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Bree Rg</vt:lpstr>
      <vt:lpstr>Calibri</vt:lpstr>
      <vt:lpstr>Georgia</vt:lpstr>
      <vt:lpstr>Kenwood Presentation Template (Widescreen 140617)_NOT FINAL (1)</vt:lpstr>
      <vt:lpstr>KAH740PL – Blend Xtract Sport Attachment  </vt:lpstr>
      <vt:lpstr>KAH740PL – Blend Xtract Sport Attachment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Spiralizer Attachment Executive Launch Pack</dc:title>
  <dc:creator>StevensK</dc:creator>
  <cp:lastModifiedBy>Stevens, Kirsty</cp:lastModifiedBy>
  <cp:revision>69</cp:revision>
  <dcterms:created xsi:type="dcterms:W3CDTF">2017-04-04T08:47:10Z</dcterms:created>
  <dcterms:modified xsi:type="dcterms:W3CDTF">2017-11-28T16:58:59Z</dcterms:modified>
</cp:coreProperties>
</file>