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7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3899" autoAdjust="0"/>
  </p:normalViewPr>
  <p:slideViewPr>
    <p:cSldViewPr>
      <p:cViewPr varScale="1">
        <p:scale>
          <a:sx n="145" d="100"/>
          <a:sy n="145" d="100"/>
        </p:scale>
        <p:origin x="858" y="11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718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C0440-5BCD-4E8B-AC32-9B6987C36728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D5E5-A575-4FE2-9DF6-D0A382AB7B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43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1FBC-01B2-4FFF-853C-DF27E87C2D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699E-AA40-4326-BAAD-2BDC547DB0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5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699E-AA40-4326-BAAD-2BDC547DB0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1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user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64305" y="0"/>
            <a:ext cx="5279696" cy="5143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6220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6220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0505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0505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0505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0505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1"/>
            <a:ext cx="534389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0505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0505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4937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rgbClr val="ED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C75350-AB82-47FC-A44B-689D3BC70712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2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2609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C070E4-988A-490D-BF6E-573DA3C8E46B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1"/>
          <a:stretch/>
        </p:blipFill>
        <p:spPr>
          <a:xfrm>
            <a:off x="0" y="0"/>
            <a:ext cx="8458200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AD76B-8B30-4A5B-A1E5-A0196292E345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1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3"/>
          <a:stretch/>
        </p:blipFill>
        <p:spPr>
          <a:xfrm>
            <a:off x="0" y="0"/>
            <a:ext cx="8401050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BBC91-6B89-49F2-9698-04DFB4F943DE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9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8307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BA59DC-BA17-45B7-B52C-922DF10E575A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0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70277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50F934-D9ED-430D-BDD0-6F30E2907147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0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9614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BAF82F-3593-4689-BCBF-CB07DD87ED2E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3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6220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6220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92167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DE0ED-AFEE-4C53-906C-3E2F6E0210BD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ed Foo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026037" cy="5143500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4561726" y="0"/>
            <a:ext cx="4582274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3699 w 6109699"/>
              <a:gd name="connsiteY0" fmla="*/ 0 h 6858000"/>
              <a:gd name="connsiteX1" fmla="*/ 6109699 w 6109699"/>
              <a:gd name="connsiteY1" fmla="*/ 0 h 6858000"/>
              <a:gd name="connsiteX2" fmla="*/ 6109699 w 6109699"/>
              <a:gd name="connsiteY2" fmla="*/ 6858000 h 6858000"/>
              <a:gd name="connsiteX3" fmla="*/ 13699 w 6109699"/>
              <a:gd name="connsiteY3" fmla="*/ 6858000 h 6858000"/>
              <a:gd name="connsiteX4" fmla="*/ 0 w 6109699"/>
              <a:gd name="connsiteY4" fmla="*/ 3431569 h 6858000"/>
              <a:gd name="connsiteX5" fmla="*/ 13699 w 6109699"/>
              <a:gd name="connsiteY5" fmla="*/ 0 h 6858000"/>
              <a:gd name="connsiteX0" fmla="*/ 13699 w 6109699"/>
              <a:gd name="connsiteY0" fmla="*/ 0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6" fmla="*/ 13699 w 6109699"/>
              <a:gd name="connsiteY6" fmla="*/ 0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13699 w 6109699"/>
              <a:gd name="connsiteY4" fmla="*/ 6858000 h 6858000"/>
              <a:gd name="connsiteX5" fmla="*/ 0 w 6109699"/>
              <a:gd name="connsiteY5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13699 w 6109699"/>
              <a:gd name="connsiteY5" fmla="*/ 6858000 h 6858000"/>
              <a:gd name="connsiteX6" fmla="*/ 0 w 6109699"/>
              <a:gd name="connsiteY6" fmla="*/ 3431569 h 6858000"/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257300"/>
            <a:ext cx="2800350" cy="26289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33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BABE7F-DFC2-4586-B9FF-5A7F8D9E1702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F257-D6BA-424C-8C18-27EC889BF52E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7089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6234-59E2-40CD-B3D4-52569492E716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rgbClr val="B781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B51-C0B1-4D80-8D20-349E812E7C84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5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624A-9D24-4897-891F-7486784CCF65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7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72E-1E4B-4BB7-9DF4-1BF8522DF66E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618A-BAD7-4248-98B8-303C0C2C6FA9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3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112-6099-4F17-83C4-38FAD58C50A9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2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CA0A-D423-4787-A0A9-FC086527EA1E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6220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6220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2150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A786-F71D-4EDD-BCD1-6FAE5B291738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0065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3400" y="1397131"/>
            <a:ext cx="3726000" cy="308967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0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1731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9C2F-CE1E-407F-91D6-DC491DC7962D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5818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91EE-71E4-43E8-8055-CB27FB617141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8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781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DB6-58B8-42AF-AE31-831B3A2FABC4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5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7C98-2A66-48BF-8561-4F3C54D911F4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490D-06C5-44C6-8D50-890D8261CE64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3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00F1-B490-4EF0-AD59-1843488E9776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A7C3-4AE7-4789-9FAA-D73FDD2F36CF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2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AF6B-BE8F-4BC7-9E53-34CCFBC81033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21D0-D1A7-41F5-8601-C6FF66A5C39E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197851" y="514481"/>
            <a:ext cx="1263648" cy="6286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050"/>
            </a:lvl1pPr>
            <a:lvl2pPr marL="0" indent="0">
              <a:spcBef>
                <a:spcPts val="0"/>
              </a:spcBef>
              <a:buNone/>
              <a:defRPr sz="1050"/>
            </a:lvl2pPr>
            <a:lvl3pPr marL="470297" indent="-13335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67270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4pPr>
            <a:lvl5pPr marL="806054" indent="-133350">
              <a:spcBef>
                <a:spcPts val="0"/>
              </a:spcBef>
              <a:buFont typeface="Bree Rg" panose="02000503000000020004" pitchFamily="50" charset="0"/>
              <a:buChar char="–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6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401935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401935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1296-2B3B-4440-AC6A-DA5C210E3F96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9248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7793-A28E-44A5-B6EA-2D33116ECD88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8094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9D4-D140-45F5-91AD-4DC0949F0FD9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9810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48B0-EB77-42C9-BE5B-81CEB687665A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5495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70-2814-4C23-A0CB-6444CF6DBF8A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4172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7779-9BFC-4DDB-916D-51EA3B46C2D4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7398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BBE9-4B83-4129-A366-C3F75643DEBE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42062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821-F666-4F3C-8A45-B578953DE898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827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403027"/>
            <a:ext cx="5350933" cy="2933303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4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0C7-9229-4116-BEFA-AA0D6DD19FC1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713016" y="1421277"/>
            <a:ext cx="4582319" cy="22796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4780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8EAF-EB68-47DC-843B-207DD8A70A04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17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2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84790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84790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(Grey) 1">
    <p:bg>
      <p:bgPr>
        <a:solidFill>
          <a:srgbClr val="929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7" y="914400"/>
            <a:ext cx="3399935" cy="348615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87382-B1B1-4847-8D08-1362680986A6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9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1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F915-4E5D-49B2-BFB2-9F986EAA1A81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27667" y="1657350"/>
            <a:ext cx="5325534" cy="2949971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8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(Grey) 2">
    <p:bg>
      <p:bgPr>
        <a:solidFill>
          <a:srgbClr val="929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7" y="914400"/>
            <a:ext cx="3399935" cy="348615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3F65D-1961-432F-B445-F011A3B0000C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4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plus 3 x Images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A163-711D-4F1C-8DA9-4BCF477A62B6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09574" y="4051302"/>
            <a:ext cx="2646000" cy="5778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9000" y="4051302"/>
            <a:ext cx="2646000" cy="5778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88426" y="4051302"/>
            <a:ext cx="2646000" cy="5778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10067" y="1392941"/>
            <a:ext cx="6143135" cy="106451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9575" y="2559845"/>
            <a:ext cx="2646000" cy="139620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51199" y="2559845"/>
            <a:ext cx="2646000" cy="139620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8426" y="2559845"/>
            <a:ext cx="2646000" cy="139620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3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84790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84790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0505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0505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0505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0505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4" y="0"/>
            <a:ext cx="53438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46" y="1105723"/>
            <a:ext cx="3905054" cy="1315091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46" y="2429169"/>
            <a:ext cx="3905054" cy="16856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8346" y="4588497"/>
            <a:ext cx="5505254" cy="3835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54"/>
            <a:ext cx="2295000" cy="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066" y="775626"/>
            <a:ext cx="6143135" cy="6173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066" y="1397131"/>
            <a:ext cx="6143135" cy="3089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4731546"/>
            <a:ext cx="2057400" cy="147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D7A0E619-B424-4AD0-9A99-B82DA679F36E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4731546"/>
            <a:ext cx="5981700" cy="147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" y="4731546"/>
            <a:ext cx="361951" cy="147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7203" y="4770239"/>
            <a:ext cx="0" cy="81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" y="308962"/>
            <a:ext cx="1134000" cy="1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  <p:sldLayoutId id="2147483933" r:id="rId26"/>
    <p:sldLayoutId id="2147483934" r:id="rId27"/>
    <p:sldLayoutId id="2147483935" r:id="rId28"/>
    <p:sldLayoutId id="2147483936" r:id="rId29"/>
    <p:sldLayoutId id="2147483937" r:id="rId30"/>
    <p:sldLayoutId id="2147483938" r:id="rId31"/>
    <p:sldLayoutId id="2147483939" r:id="rId32"/>
    <p:sldLayoutId id="2147483940" r:id="rId33"/>
    <p:sldLayoutId id="2147483941" r:id="rId34"/>
    <p:sldLayoutId id="2147483942" r:id="rId35"/>
    <p:sldLayoutId id="2147483943" r:id="rId36"/>
    <p:sldLayoutId id="2147483944" r:id="rId37"/>
    <p:sldLayoutId id="2147483945" r:id="rId38"/>
    <p:sldLayoutId id="2147483946" r:id="rId39"/>
    <p:sldLayoutId id="2147483947" r:id="rId40"/>
    <p:sldLayoutId id="2147483948" r:id="rId41"/>
    <p:sldLayoutId id="2147483949" r:id="rId42"/>
    <p:sldLayoutId id="2147483950" r:id="rId43"/>
    <p:sldLayoutId id="2147483951" r:id="rId44"/>
    <p:sldLayoutId id="2147483952" r:id="rId45"/>
    <p:sldLayoutId id="2147483953" r:id="rId46"/>
    <p:sldLayoutId id="2147483954" r:id="rId47"/>
    <p:sldLayoutId id="2147483955" r:id="rId48"/>
    <p:sldLayoutId id="2147483956" r:id="rId49"/>
    <p:sldLayoutId id="2147483957" r:id="rId50"/>
    <p:sldLayoutId id="2147483958" r:id="rId51"/>
    <p:sldLayoutId id="2147483959" r:id="rId52"/>
    <p:sldLayoutId id="214748396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defTabSz="51435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4788" algn="l" defTabSz="51435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6E41B-139A-41D5-92A3-F99CB3F7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656183"/>
            <a:ext cx="2141383" cy="3075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B6DF5-92AD-4ABD-B926-C54DAA5731BA}"/>
              </a:ext>
            </a:extLst>
          </p:cNvPr>
          <p:cNvSpPr txBox="1"/>
          <p:nvPr/>
        </p:nvSpPr>
        <p:spPr>
          <a:xfrm>
            <a:off x="323528" y="1203598"/>
            <a:ext cx="76205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Fitting the high speed outlet of all Chef kitchen machines the Kenwood </a:t>
            </a:r>
            <a:r>
              <a:rPr lang="en-GB" sz="1300" dirty="0" err="1"/>
              <a:t>ThermoResist</a:t>
            </a:r>
            <a:r>
              <a:rPr lang="en-GB" sz="1300" dirty="0"/>
              <a:t> glass blender is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perfect for blending hot liquids and soups and well as cold recipes.</a:t>
            </a:r>
            <a:endParaRPr lang="en-US" sz="1300" dirty="0"/>
          </a:p>
          <a:p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191F9-5D2D-4F9A-8434-94DCA511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KAH359GL – </a:t>
            </a:r>
            <a:r>
              <a:rPr lang="en-GB" sz="2400" dirty="0" err="1"/>
              <a:t>ThermoResist</a:t>
            </a:r>
            <a:r>
              <a:rPr lang="en-GB" sz="2400" dirty="0"/>
              <a:t> Glass Blender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46220C-90E9-4D92-8184-2DCC036D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20912"/>
            <a:ext cx="6336704" cy="2911077"/>
          </a:xfrm>
        </p:spPr>
        <p:txBody>
          <a:bodyPr numCol="2">
            <a:normAutofit/>
          </a:bodyPr>
          <a:lstStyle/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+mj-lt"/>
                <a:ea typeface="ＭＳ Ｐゴシック" pitchFamily="1" charset="-128"/>
                <a:cs typeface="Arial" pitchFamily="34" charset="0"/>
              </a:rPr>
              <a:t>Unique                    multizone blade </a:t>
            </a: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ＭＳ Ｐゴシック" pitchFamily="1" charset="-128"/>
                <a:cs typeface="Arial" pitchFamily="34" charset="0"/>
              </a:rPr>
              <a:t>For best all round performance, </a:t>
            </a:r>
            <a:r>
              <a:rPr lang="en-GB" sz="1200" dirty="0">
                <a:latin typeface="+mj-lt"/>
                <a:ea typeface="ＭＳ Ｐゴシック" pitchFamily="1" charset="-128"/>
                <a:cs typeface="Arial" pitchFamily="34" charset="0"/>
              </a:rPr>
              <a:t>id</a:t>
            </a:r>
            <a:r>
              <a:rPr lang="en-GB" sz="1200" dirty="0">
                <a:latin typeface="+mj-lt"/>
                <a:cs typeface="Arial" pitchFamily="34" charset="0"/>
              </a:rPr>
              <a:t>eal for blending and pureeing to a smooth texture</a:t>
            </a:r>
            <a:endParaRPr lang="en-US" sz="1200" dirty="0"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200" dirty="0"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rgbClr val="CDBB0D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/>
                </a:solidFill>
                <a:latin typeface="+mj-lt"/>
                <a:ea typeface="ＭＳ Ｐゴシック" pitchFamily="1" charset="-128"/>
                <a:cs typeface="Arial" pitchFamily="34" charset="0"/>
              </a:rPr>
              <a:t>ThermoResist</a:t>
            </a:r>
            <a:r>
              <a:rPr lang="en-US" sz="1200" dirty="0">
                <a:solidFill>
                  <a:schemeClr val="bg2"/>
                </a:solidFill>
                <a:latin typeface="+mj-lt"/>
                <a:ea typeface="ＭＳ Ｐゴシック" pitchFamily="1" charset="-128"/>
                <a:cs typeface="Arial" pitchFamily="34" charset="0"/>
              </a:rPr>
              <a:t> glass goblet</a:t>
            </a: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ea typeface="ＭＳ Ｐゴシック" pitchFamily="1" charset="-128"/>
                <a:cs typeface="Arial" pitchFamily="34" charset="0"/>
              </a:rPr>
              <a:t>Heat resistant for blending hot ingredients</a:t>
            </a:r>
          </a:p>
          <a:p>
            <a:pPr marL="396875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200" dirty="0"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Cold blending capacity of 1.6 litres</a:t>
            </a: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+mj-lt"/>
                <a:cs typeface="Arial" pitchFamily="34" charset="0"/>
              </a:rPr>
              <a:t>For smoothies and other cold recipes</a:t>
            </a: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GB" sz="1200" dirty="0">
              <a:latin typeface="+mj-lt"/>
              <a:cs typeface="Arial" pitchFamily="34" charset="0"/>
            </a:endParaRP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Hot blending capacity of 1.2 litres</a:t>
            </a: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+mj-lt"/>
                <a:cs typeface="Arial" pitchFamily="34" charset="0"/>
              </a:rPr>
              <a:t>For soups and other hot recipes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en-GB" sz="1200" dirty="0">
              <a:latin typeface="+mj-lt"/>
              <a:cs typeface="Arial" pitchFamily="34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en-GB" sz="1200" dirty="0">
              <a:latin typeface="+mj-lt"/>
              <a:cs typeface="Arial" pitchFamily="34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en-GB" sz="1200" dirty="0">
              <a:latin typeface="+mj-lt"/>
              <a:cs typeface="Arial" pitchFamily="34" charset="0"/>
            </a:endParaRPr>
          </a:p>
          <a:p>
            <a:pPr marL="182562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+mj-lt"/>
                <a:ea typeface="ＭＳ Ｐゴシック" pitchFamily="1" charset="-128"/>
                <a:cs typeface="Arial" pitchFamily="34" charset="0"/>
              </a:rPr>
              <a:t>Suitable for all current machines</a:t>
            </a:r>
          </a:p>
          <a:p>
            <a:pPr marL="182562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ea typeface="ＭＳ Ｐゴシック" pitchFamily="1" charset="-128"/>
                <a:cs typeface="Arial" pitchFamily="34" charset="0"/>
              </a:rPr>
              <a:t>Fits all Chef, Major, Chef Sense, Chef XL Sense and Cooking Chef Machines</a:t>
            </a:r>
          </a:p>
          <a:p>
            <a:pPr marL="182562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GB" sz="1200" dirty="0"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chemeClr val="bg2"/>
                </a:solidFill>
                <a:latin typeface="+mj-lt"/>
                <a:cs typeface="Arial" pitchFamily="34" charset="0"/>
              </a:rPr>
              <a:t>Durable and dishwasher safe</a:t>
            </a: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+mj-lt"/>
                <a:cs typeface="Arial" pitchFamily="34" charset="0"/>
              </a:rPr>
              <a:t>With removable, easy clean stainless steel blades</a:t>
            </a:r>
          </a:p>
          <a:p>
            <a:pPr marL="171450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endParaRPr lang="en-GB" sz="1200" dirty="0">
              <a:latin typeface="+mj-lt"/>
              <a:cs typeface="Arial" pitchFamily="34" charset="0"/>
            </a:endParaRPr>
          </a:p>
          <a:p>
            <a:pPr marL="182562" lvl="0" indent="-171450" defTabSz="4572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+mj-lt"/>
                <a:ea typeface="ＭＳ Ｐゴシック" pitchFamily="1" charset="-128"/>
                <a:cs typeface="Arial" pitchFamily="34" charset="0"/>
              </a:rPr>
              <a:t>Stir Stick (KAH359GL only)</a:t>
            </a:r>
          </a:p>
          <a:p>
            <a:pPr marL="182562" lvl="0" indent="-171450" defTabSz="4572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ea typeface="ＭＳ Ｐゴシック" pitchFamily="1" charset="-128"/>
                <a:cs typeface="Arial" pitchFamily="34" charset="0"/>
              </a:rPr>
              <a:t>For maximum mixing efficiency, especially for thick recipes like smoothies</a:t>
            </a:r>
          </a:p>
          <a:p>
            <a:endParaRPr lang="en-GB" sz="12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C7F7D-3138-4DAC-A5D3-372CA5E26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72"/>
          <a:stretch/>
        </p:blipFill>
        <p:spPr bwMode="auto">
          <a:xfrm>
            <a:off x="1331640" y="1878154"/>
            <a:ext cx="648072" cy="10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40371"/>
              </p:ext>
            </p:extLst>
          </p:nvPr>
        </p:nvGraphicFramePr>
        <p:xfrm>
          <a:off x="467544" y="843558"/>
          <a:ext cx="4374486" cy="986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070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43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</a:rPr>
                        <a:t>Grey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543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</a:rPr>
                        <a:t>Borosilicate glass and plastic 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63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Dimensions (cm)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</a:rPr>
                        <a:t>14L x  19.5W x 26.5H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543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</a:rPr>
                        <a:t>0.76kg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5004048" y="843558"/>
            <a:ext cx="3456384" cy="617315"/>
          </a:xfrm>
        </p:spPr>
        <p:txBody>
          <a:bodyPr>
            <a:normAutofit fontScale="90000"/>
          </a:bodyPr>
          <a:lstStyle/>
          <a:p>
            <a:r>
              <a:rPr lang="en-GB" dirty="0"/>
              <a:t>KAH359GL – </a:t>
            </a:r>
            <a:r>
              <a:rPr lang="en-GB" dirty="0" err="1"/>
              <a:t>Thermoresist</a:t>
            </a:r>
            <a:r>
              <a:rPr lang="en-GB" dirty="0"/>
              <a:t> Glass Blender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29510"/>
              </p:ext>
            </p:extLst>
          </p:nvPr>
        </p:nvGraphicFramePr>
        <p:xfrm>
          <a:off x="467544" y="2067694"/>
          <a:ext cx="4389270" cy="597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846">
                <a:tc>
                  <a:txBody>
                    <a:bodyPr/>
                    <a:lstStyle/>
                    <a:p>
                      <a:pPr algn="l"/>
                      <a:endParaRPr lang="en-GB" sz="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Single Pack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Multi Pack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46">
                <a:tc rowSpan="2">
                  <a:txBody>
                    <a:bodyPr/>
                    <a:lstStyle/>
                    <a:p>
                      <a:pPr algn="l"/>
                      <a:endParaRPr lang="en-GB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5100" marB="35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</a:rPr>
                        <a:t>19.8L x  30.5W x 19.8H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</a:rPr>
                        <a:t>28L x  31.7W x 27H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46">
                <a:tc vMerge="1">
                  <a:txBody>
                    <a:bodyPr/>
                    <a:lstStyle/>
                    <a:p>
                      <a:pPr algn="l"/>
                      <a:endParaRPr lang="en-GB" sz="10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aseline="0" dirty="0"/>
                        <a:t>2.8kg</a:t>
                      </a:r>
                      <a:endParaRPr lang="en-GB" sz="7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aseline="0" dirty="0"/>
                        <a:t>6.2kg</a:t>
                      </a:r>
                      <a:endParaRPr lang="en-GB" sz="7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67426"/>
              </p:ext>
            </p:extLst>
          </p:nvPr>
        </p:nvGraphicFramePr>
        <p:xfrm>
          <a:off x="467544" y="2928419"/>
          <a:ext cx="4374487" cy="439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7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7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700" b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Qty</a:t>
                      </a:r>
                      <a:endParaRPr lang="en-GB" sz="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5100" marB="35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+mn-lt"/>
                        </a:rPr>
                        <a:t>KAH359GL</a:t>
                      </a:r>
                    </a:p>
                  </a:txBody>
                  <a:tcPr marL="68580" marR="68580" marT="35100" marB="35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latin typeface="+mn-lt"/>
                        </a:rPr>
                        <a:t>1690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latin typeface="+mn-lt"/>
                        </a:rPr>
                        <a:t>3470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latin typeface="+mn-lt"/>
                        </a:rPr>
                        <a:t>3930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latin typeface="+mn-lt"/>
                        </a:rPr>
                        <a:t>100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23629"/>
              </p:ext>
            </p:extLst>
          </p:nvPr>
        </p:nvGraphicFramePr>
        <p:xfrm>
          <a:off x="467544" y="3638176"/>
          <a:ext cx="4374488" cy="475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070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</a:p>
                  </a:txBody>
                  <a:tcPr marL="68580" marR="68580" marT="35100" marB="35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31"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Swis721 Th BT Thin"/>
                        </a:rPr>
                        <a:t>AW22000005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Swis721 Th BT Thin"/>
                        </a:rPr>
                        <a:t>KAH359GL TBL KW INT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Swis721 Th BT Thin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Swis721 Th BT Thin"/>
                        </a:rPr>
                        <a:t>5011423199368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C7D82D3-E2F7-4CBF-949F-40E88AC6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610301"/>
            <a:ext cx="3803057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nwood Presentation Template _Widescreen 190917_ (1)">
  <a:themeElements>
    <a:clrScheme name="Custom 713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A65A95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wood Presentation Template (Widescreen 190917)" id="{E836921C-2ECC-4883-8DF3-6D2A6A7C7F51}" vid="{285293F0-05C2-4BBE-9CE8-8DD351957B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Kenwood Presentation Template _Widescreen 190917_ (1)</Template>
  <TotalTime>6278</TotalTime>
  <Words>212</Words>
  <Application>Microsoft Office PowerPoint</Application>
  <PresentationFormat>On-screen Show (16:9)</PresentationFormat>
  <Paragraphs>62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ＭＳ Ｐゴシック</vt:lpstr>
      <vt:lpstr>Arial</vt:lpstr>
      <vt:lpstr>Bree Rg</vt:lpstr>
      <vt:lpstr>Calibri</vt:lpstr>
      <vt:lpstr>Georgia</vt:lpstr>
      <vt:lpstr>Swis721 Th BT Thin</vt:lpstr>
      <vt:lpstr>Wingdings</vt:lpstr>
      <vt:lpstr>Kenwood Presentation Template _Widescreen 190917_ (1)</vt:lpstr>
      <vt:lpstr>KAH359GL – ThermoResist Glass Blender </vt:lpstr>
      <vt:lpstr>KAH359GL – Thermoresist Glass Blender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Spiralizer Attachment Executive Launch Pack</dc:title>
  <dc:creator>StevensK</dc:creator>
  <cp:lastModifiedBy>Stevens, Kirsty</cp:lastModifiedBy>
  <cp:revision>451</cp:revision>
  <cp:lastPrinted>2017-11-07T10:54:21Z</cp:lastPrinted>
  <dcterms:created xsi:type="dcterms:W3CDTF">2017-04-04T08:47:10Z</dcterms:created>
  <dcterms:modified xsi:type="dcterms:W3CDTF">2018-11-19T16:21:31Z</dcterms:modified>
</cp:coreProperties>
</file>