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4"/>
  </p:notesMasterIdLst>
  <p:sldIdLst>
    <p:sldId id="266" r:id="rId2"/>
    <p:sldId id="26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9" autoAdjust="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6E6F8C-9350-4057-8332-041B41085E15}" type="datetimeFigureOut">
              <a:rPr lang="en-GB"/>
              <a:pPr>
                <a:defRPr/>
              </a:pPr>
              <a:t>03/07/2024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D065D79-DA5F-4194-BFD0-3ECF9DC4642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69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56123" y="142400"/>
            <a:ext cx="8229600" cy="56033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6123" y="651931"/>
            <a:ext cx="8229600" cy="801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r>
              <a:rPr lang="en-GB" dirty="0"/>
              <a:t>Click to edit date and location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56123" y="3339138"/>
            <a:ext cx="8229600" cy="214726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r>
              <a:rPr lang="en-GB" b="1" dirty="0"/>
              <a:t>Click to edit presenter name</a:t>
            </a:r>
            <a:endParaRPr lang="en-GB" dirty="0"/>
          </a:p>
          <a:p>
            <a:r>
              <a:rPr lang="en-GB" dirty="0"/>
              <a:t>Click to edit Master subtitle style line 1</a:t>
            </a:r>
          </a:p>
          <a:p>
            <a:r>
              <a:rPr lang="en-GB" dirty="0"/>
              <a:t>Click to edit Master subtitle style line 2</a:t>
            </a:r>
          </a:p>
          <a:p>
            <a:r>
              <a:rPr lang="en-GB" dirty="0"/>
              <a:t>Click to edit Master subtitle style line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6123" y="2691885"/>
            <a:ext cx="7510462" cy="61011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sz="3200" dirty="0"/>
              <a:t>Click to edit Master title style</a:t>
            </a:r>
            <a:endParaRPr lang="en-US" sz="3200" dirty="0"/>
          </a:p>
        </p:txBody>
      </p:sp>
      <p:pic>
        <p:nvPicPr>
          <p:cNvPr id="2" name="Picture 1" descr="DL-KW cover bas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659733"/>
            <a:ext cx="9143996" cy="12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6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23" y="146429"/>
            <a:ext cx="8229600" cy="54783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23" y="989449"/>
            <a:ext cx="8229600" cy="39440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9122" y="6280688"/>
            <a:ext cx="2615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r"/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7805" y="6280688"/>
            <a:ext cx="506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1C72248-3152-CA46-A4D6-735F203CD4D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931333" y="618066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702733" y="612986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93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 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3992" y="142273"/>
            <a:ext cx="8229600" cy="1137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9122" y="6280688"/>
            <a:ext cx="2615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r"/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7805" y="6280688"/>
            <a:ext cx="506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1C72248-3152-CA46-A4D6-735F203CD4D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23" y="148103"/>
            <a:ext cx="8229600" cy="54616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9122" y="6280688"/>
            <a:ext cx="2615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r"/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7805" y="6280688"/>
            <a:ext cx="506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1C72248-3152-CA46-A4D6-735F203CD4D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 descr="Sub title 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133"/>
            <a:ext cx="9144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23" y="146429"/>
            <a:ext cx="8229600" cy="67587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23" y="989449"/>
            <a:ext cx="4038600" cy="38702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7123" y="989449"/>
            <a:ext cx="4239676" cy="38702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9122" y="6280688"/>
            <a:ext cx="2615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r"/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7805" y="6280688"/>
            <a:ext cx="506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1C72248-3152-CA46-A4D6-735F203CD4D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23" y="142137"/>
            <a:ext cx="8229600" cy="67587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7288" y="989449"/>
            <a:ext cx="422002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288" y="1629211"/>
            <a:ext cx="4220027" cy="32499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65114" y="989449"/>
            <a:ext cx="4221685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65114" y="1629211"/>
            <a:ext cx="4221685" cy="32499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69122" y="6280688"/>
            <a:ext cx="2615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r"/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7805" y="6280688"/>
            <a:ext cx="506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1C72248-3152-CA46-A4D6-735F203CD4D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8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9122" y="6280688"/>
            <a:ext cx="2615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r"/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7805" y="6280688"/>
            <a:ext cx="506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1C72248-3152-CA46-A4D6-735F203CD4D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3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23" y="989449"/>
            <a:ext cx="3008313" cy="1162050"/>
          </a:xfrm>
        </p:spPr>
        <p:txBody>
          <a:bodyPr anchor="t" anchorCtr="0">
            <a:normAutofit/>
          </a:bodyPr>
          <a:lstStyle>
            <a:lvl1pPr algn="l">
              <a:defRPr sz="12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973" y="989450"/>
            <a:ext cx="5312826" cy="382382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123" y="2159967"/>
            <a:ext cx="3008313" cy="26617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9122" y="6280688"/>
            <a:ext cx="2615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r"/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7805" y="6280688"/>
            <a:ext cx="506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1C72248-3152-CA46-A4D6-735F203CD4D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3086"/>
            <a:ext cx="5486400" cy="353483"/>
          </a:xfrm>
        </p:spPr>
        <p:txBody>
          <a:bodyPr anchor="t" anchorCtr="0">
            <a:normAutofit/>
          </a:bodyPr>
          <a:lstStyle>
            <a:lvl1pPr algn="l">
              <a:defRPr sz="12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61997"/>
            <a:ext cx="5486400" cy="30480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03774"/>
            <a:ext cx="5486400" cy="3476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9122" y="6280688"/>
            <a:ext cx="2615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r"/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7805" y="6280688"/>
            <a:ext cx="506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1C72248-3152-CA46-A4D6-735F203CD4D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L-KW base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" y="6034189"/>
            <a:ext cx="9143987" cy="823810"/>
          </a:xfrm>
          <a:prstGeom prst="rect">
            <a:avLst/>
          </a:prstGeom>
        </p:spPr>
      </p:pic>
      <p:pic>
        <p:nvPicPr>
          <p:cNvPr id="7" name="Picture 6" descr="New heade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85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123" y="148103"/>
            <a:ext cx="8229600" cy="5461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123" y="989464"/>
            <a:ext cx="8229600" cy="417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9122" y="6280688"/>
            <a:ext cx="2615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7805" y="6280688"/>
            <a:ext cx="506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1C72248-3152-CA46-A4D6-735F203CD4D8}" type="slidenum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4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200" kern="1200" baseline="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T312 OJ.jpg"/>
          <p:cNvPicPr>
            <a:picLocks noChangeAspect="1"/>
          </p:cNvPicPr>
          <p:nvPr/>
        </p:nvPicPr>
        <p:blipFill>
          <a:blip r:embed="rId2" cstate="print"/>
          <a:srcRect l="7920" t="7920" r="7920" b="7920"/>
          <a:stretch>
            <a:fillRect/>
          </a:stretch>
        </p:blipFill>
        <p:spPr>
          <a:xfrm>
            <a:off x="7376331" y="4941168"/>
            <a:ext cx="730019" cy="730019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0" name="Picture 39" descr="at312 je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5850" y="4933890"/>
            <a:ext cx="769257" cy="721579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9" name="Picture 38" descr="AT312600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6507308" y="4137446"/>
            <a:ext cx="761573" cy="725703"/>
          </a:xfrm>
          <a:prstGeom prst="roundRect">
            <a:avLst/>
          </a:prstGeom>
        </p:spPr>
      </p:pic>
      <p:pic>
        <p:nvPicPr>
          <p:cNvPr id="38" name="Picture 37" descr="AT312 GrpFrt.bmp"/>
          <p:cNvPicPr>
            <a:picLocks noChangeAspect="1"/>
          </p:cNvPicPr>
          <p:nvPr/>
        </p:nvPicPr>
        <p:blipFill>
          <a:blip r:embed="rId5" cstate="print"/>
          <a:srcRect l="17245" t="24806" r="14174" b="4194"/>
          <a:stretch>
            <a:fillRect/>
          </a:stretch>
        </p:blipFill>
        <p:spPr>
          <a:xfrm>
            <a:off x="7344777" y="4137447"/>
            <a:ext cx="782396" cy="724008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2" name="Picture 71" descr="AT312.jpg"/>
          <p:cNvPicPr>
            <a:picLocks noChangeAspect="1"/>
          </p:cNvPicPr>
          <p:nvPr/>
        </p:nvPicPr>
        <p:blipFill>
          <a:blip r:embed="rId6" cstate="print"/>
          <a:srcRect l="13004" t="20668" r="11683" b="16226"/>
          <a:stretch>
            <a:fillRect/>
          </a:stretch>
        </p:blipFill>
        <p:spPr>
          <a:xfrm>
            <a:off x="5570927" y="79512"/>
            <a:ext cx="3538559" cy="3205472"/>
          </a:xfrm>
          <a:prstGeom prst="rect">
            <a:avLst/>
          </a:prstGeom>
        </p:spPr>
      </p:pic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293711" y="2917784"/>
            <a:ext cx="305658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Product features and benefits</a:t>
            </a: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171450" indent="-17145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Capacity</a:t>
            </a:r>
          </a:p>
          <a:p>
            <a:pPr marL="171450" indent="-1714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600ml total bowl capacity</a:t>
            </a:r>
          </a:p>
          <a:p>
            <a:pPr marL="171450" indent="-171450">
              <a:buClr>
                <a:schemeClr val="bg1"/>
              </a:buClr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171450" indent="-17145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Variety</a:t>
            </a:r>
          </a:p>
          <a:p>
            <a:pPr marL="171450" indent="-1714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Suitable for all types of citrus fruit from limes to grapefruits</a:t>
            </a:r>
          </a:p>
          <a:p>
            <a:pPr marL="171450" indent="-171450">
              <a:buClr>
                <a:srgbClr val="FF0000"/>
              </a:buClr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171450" indent="-171450">
              <a:buClr>
                <a:srgbClr val="FF0000"/>
              </a:buClr>
              <a:buFont typeface="Arial" pitchFamily="34" charset="0"/>
              <a:buChar char="•"/>
              <a:tabLst>
                <a:tab pos="88900" algn="l"/>
              </a:tabLst>
            </a:pPr>
            <a:r>
              <a:rPr lang="en-US" sz="12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Dishwasher safe </a:t>
            </a:r>
          </a:p>
          <a:p>
            <a:pPr marL="171450" indent="-171450">
              <a:buClr>
                <a:schemeClr val="bg1"/>
              </a:buClr>
              <a:buFont typeface="Arial" pitchFamily="34" charset="0"/>
              <a:buChar char="•"/>
              <a:tabLst>
                <a:tab pos="88900" algn="l"/>
              </a:tabLst>
            </a:pPr>
            <a:r>
              <a:rPr lang="en-US" sz="12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For easy cleaning and assembly</a:t>
            </a:r>
          </a:p>
          <a:p>
            <a:pPr marL="171450" indent="-171450">
              <a:buClr>
                <a:srgbClr val="FF0000"/>
              </a:buClr>
              <a:buFont typeface="Arial" pitchFamily="34" charset="0"/>
              <a:buChar char="•"/>
              <a:tabLst>
                <a:tab pos="88900" algn="l"/>
              </a:tabLst>
            </a:pPr>
            <a:endParaRPr lang="en-US" sz="1200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5856" y="2917784"/>
            <a:ext cx="248965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FF0000"/>
              </a:buClr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171450" indent="-171450">
              <a:buClr>
                <a:srgbClr val="FF0000"/>
              </a:buClr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171450" indent="-17145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Easy to use</a:t>
            </a:r>
          </a:p>
          <a:p>
            <a:pPr marL="171450" indent="-1714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Large juice bowl with handle and spout for easy pouring</a:t>
            </a:r>
          </a:p>
          <a:p>
            <a:pPr marL="171450" indent="-171450">
              <a:buClr>
                <a:schemeClr val="bg1"/>
              </a:buClr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171450" indent="-171450">
              <a:buClr>
                <a:srgbClr val="FF3300"/>
              </a:buClr>
              <a:buFont typeface="Arial" pitchFamily="34" charset="0"/>
              <a:buChar char="•"/>
            </a:pPr>
            <a:r>
              <a:rPr lang="en-US" sz="12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Design</a:t>
            </a:r>
          </a:p>
          <a:p>
            <a:pPr marL="171450" indent="-1714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Stainless steel sieve for optimum juicing</a:t>
            </a:r>
          </a:p>
          <a:p>
            <a:pPr marL="171450" indent="-171450">
              <a:buClr>
                <a:schemeClr val="bg1"/>
              </a:buClr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171450" indent="-171450">
              <a:buClr>
                <a:srgbClr val="FF0000"/>
              </a:buClr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171450" indent="-171450">
              <a:buClr>
                <a:srgbClr val="FF0000"/>
              </a:buClr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37" name="Picture 36" descr="High_Speed_Outlet.jpg"/>
          <p:cNvPicPr>
            <a:picLocks noChangeAspect="1"/>
          </p:cNvPicPr>
          <p:nvPr/>
        </p:nvPicPr>
        <p:blipFill>
          <a:blip r:embed="rId7" cstate="print"/>
          <a:srcRect l="5312" t="7968" r="4385" b="7041"/>
          <a:stretch>
            <a:fillRect/>
          </a:stretch>
        </p:blipFill>
        <p:spPr>
          <a:xfrm>
            <a:off x="8245851" y="4137447"/>
            <a:ext cx="769257" cy="724008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1" name="Picture 40" descr="AT312 Lim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7308" y="4945485"/>
            <a:ext cx="761573" cy="725702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261459" y="69269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Citrus Press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7463" y="1215916"/>
            <a:ext cx="568863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KENWOOD CHEF can be customised by adding a wide range of optional attachments expanding the functionality to perform practically all food preparation tasks. Our high quality attachments have been developed to deliver, good consistent results time after time.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sz="1100" b="1" dirty="0">
                <a:latin typeface="Arial" pitchFamily="34" charset="0"/>
                <a:cs typeface="Arial" pitchFamily="34" charset="0"/>
              </a:rPr>
              <a:t>The Citrus Press combines a household classic with Kenwood’s trademark innovation to squeeze every last drop of juice from all citrus fruits</a:t>
            </a:r>
            <a:r>
              <a:rPr lang="en-GB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203848" y="3039729"/>
            <a:ext cx="0" cy="2448272"/>
          </a:xfrm>
          <a:prstGeom prst="line">
            <a:avLst/>
          </a:prstGeom>
          <a:ln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95288" y="0"/>
            <a:ext cx="1152376" cy="6926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/>
              <a:t>Kitchen Machine Attachment</a:t>
            </a:r>
          </a:p>
          <a:p>
            <a:pPr algn="ctr">
              <a:defRPr/>
            </a:pPr>
            <a:r>
              <a:rPr lang="en-GB" sz="1600" dirty="0"/>
              <a:t>AT312</a:t>
            </a:r>
          </a:p>
        </p:txBody>
      </p:sp>
    </p:spTree>
    <p:extLst>
      <p:ext uri="{BB962C8B-B14F-4D97-AF65-F5344CB8AC3E}">
        <p14:creationId xmlns:p14="http://schemas.microsoft.com/office/powerpoint/2010/main" val="798462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49432"/>
            <a:ext cx="9144000" cy="287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30" name="Picture 29" descr="AT312 lemon.jpg"/>
          <p:cNvPicPr>
            <a:picLocks noChangeAspect="1"/>
          </p:cNvPicPr>
          <p:nvPr/>
        </p:nvPicPr>
        <p:blipFill>
          <a:blip r:embed="rId2" cstate="print"/>
          <a:srcRect r="24000"/>
          <a:stretch>
            <a:fillRect/>
          </a:stretch>
        </p:blipFill>
        <p:spPr>
          <a:xfrm>
            <a:off x="251520" y="1124744"/>
            <a:ext cx="2736304" cy="360040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rot="5400000">
            <a:off x="3491880" y="2957196"/>
            <a:ext cx="5328592" cy="0"/>
          </a:xfrm>
          <a:prstGeom prst="line">
            <a:avLst/>
          </a:prstGeom>
          <a:ln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5856" y="219412"/>
            <a:ext cx="3024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Product details</a:t>
            </a:r>
          </a:p>
          <a:p>
            <a:pPr>
              <a:defRPr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Colour: Silver and frosted</a:t>
            </a: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Size (cm): 16.5H x 21W x 21D</a:t>
            </a: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Weight: 0.9kg                  </a:t>
            </a: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Materials: Stainless steel strainer, polypropylene bowl, acrylic reamer</a:t>
            </a:r>
          </a:p>
          <a:p>
            <a:pPr marL="228600" indent="-228600">
              <a:defRPr/>
            </a:pP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r>
              <a:rPr lang="en-GB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Packaging</a:t>
            </a:r>
            <a:endParaRPr lang="en-GB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r>
              <a:rPr lang="en-GB" sz="1200" b="1" dirty="0">
                <a:latin typeface="Arial" pitchFamily="34" charset="0"/>
                <a:cs typeface="Arial" pitchFamily="34" charset="0"/>
              </a:rPr>
              <a:t>Single pack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Size (cm): 18.0H x 21.6W x 21D</a:t>
            </a: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Weight: 1.2kg</a:t>
            </a: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Barcode: 5011423105888</a:t>
            </a:r>
          </a:p>
          <a:p>
            <a:pPr marL="228600" indent="-228600">
              <a:defRPr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r>
              <a:rPr lang="en-GB" sz="1200" b="1" dirty="0">
                <a:latin typeface="Arial" pitchFamily="34" charset="0"/>
                <a:cs typeface="Arial" pitchFamily="34" charset="0"/>
              </a:rPr>
              <a:t>Multi pack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Size (cm): 20.5H x 43.7W x 22.8D</a:t>
            </a: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Weight: 2.6kg</a:t>
            </a: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Barcode: 25011423142818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Clr>
                <a:srgbClr val="FF0000"/>
              </a:buClr>
              <a:defRPr/>
            </a:pPr>
            <a:endParaRPr lang="en-GB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Clr>
                <a:srgbClr val="FF0000"/>
              </a:buClr>
              <a:defRPr/>
            </a:pP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56176" y="216977"/>
            <a:ext cx="25922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FF0000"/>
              </a:buClr>
              <a:defRPr/>
            </a:pPr>
            <a:r>
              <a:rPr lang="en-GB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Container quantities</a:t>
            </a:r>
          </a:p>
          <a:p>
            <a:pPr marL="228600" indent="-228600">
              <a:buClr>
                <a:srgbClr val="FF0000"/>
              </a:buClr>
              <a:defRPr/>
            </a:pPr>
            <a:endParaRPr lang="en-GB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20ft – 2860</a:t>
            </a: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40ft – 5940</a:t>
            </a: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40ft H – 6732</a:t>
            </a: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MOQ – 100 </a:t>
            </a:r>
          </a:p>
          <a:p>
            <a:pPr marL="228600" indent="-228600">
              <a:buClr>
                <a:srgbClr val="FF0000"/>
              </a:buClr>
              <a:defRPr/>
            </a:pP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AT312 GrpFrt.bmp"/>
          <p:cNvPicPr>
            <a:picLocks noChangeAspect="1"/>
          </p:cNvPicPr>
          <p:nvPr/>
        </p:nvPicPr>
        <p:blipFill>
          <a:blip r:embed="rId3" cstate="print"/>
          <a:srcRect l="17245" t="24806" r="14174" b="4194"/>
          <a:stretch>
            <a:fillRect/>
          </a:stretch>
        </p:blipFill>
        <p:spPr>
          <a:xfrm>
            <a:off x="1122535" y="199472"/>
            <a:ext cx="782396" cy="724008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6" name="Picture 25" descr="High_Speed_Outlet.jpg"/>
          <p:cNvPicPr>
            <a:picLocks noChangeAspect="1"/>
          </p:cNvPicPr>
          <p:nvPr/>
        </p:nvPicPr>
        <p:blipFill>
          <a:blip r:embed="rId4" cstate="print"/>
          <a:srcRect l="5312" t="7968" r="4385" b="7041"/>
          <a:stretch>
            <a:fillRect/>
          </a:stretch>
        </p:blipFill>
        <p:spPr>
          <a:xfrm>
            <a:off x="2023609" y="199472"/>
            <a:ext cx="769257" cy="724008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8" name="Picture 27" descr="AT312 OJ.jpg"/>
          <p:cNvPicPr>
            <a:picLocks noChangeAspect="1"/>
          </p:cNvPicPr>
          <p:nvPr/>
        </p:nvPicPr>
        <p:blipFill>
          <a:blip r:embed="rId5" cstate="print"/>
          <a:srcRect l="7920" t="7920" r="7920" b="7920"/>
          <a:stretch>
            <a:fillRect/>
          </a:stretch>
        </p:blipFill>
        <p:spPr>
          <a:xfrm>
            <a:off x="1154089" y="4907191"/>
            <a:ext cx="730019" cy="730019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9" name="Picture 28" descr="at312 jew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3608" y="4899913"/>
            <a:ext cx="769257" cy="721579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7" name="Picture 36" descr="AT312 Lime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066" y="4911508"/>
            <a:ext cx="761573" cy="725702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5" name="Picture 14" descr="AT312600.jpg"/>
          <p:cNvPicPr>
            <a:picLocks noChangeAspect="1"/>
          </p:cNvPicPr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285066" y="199472"/>
            <a:ext cx="761573" cy="724008"/>
          </a:xfrm>
          <a:prstGeom prst="round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199</Words>
  <Application>Microsoft Office PowerPoint</Application>
  <PresentationFormat>Skærmshow (4:3)</PresentationFormat>
  <Paragraphs>50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1_Office Theme</vt:lpstr>
      <vt:lpstr>PowerPoint-præsentation</vt:lpstr>
      <vt:lpstr>PowerPoint-præsentation</vt:lpstr>
    </vt:vector>
  </TitlesOfParts>
  <Company>Kenwood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Ingrid Christolomme</dc:creator>
  <cp:lastModifiedBy>Mads Schnejder</cp:lastModifiedBy>
  <cp:revision>56</cp:revision>
  <dcterms:created xsi:type="dcterms:W3CDTF">2011-10-17T11:44:42Z</dcterms:created>
  <dcterms:modified xsi:type="dcterms:W3CDTF">2024-07-03T09:12:15Z</dcterms:modified>
</cp:coreProperties>
</file>